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9"/>
  </p:notesMasterIdLst>
  <p:handoutMasterIdLst>
    <p:handoutMasterId r:id="rId10"/>
  </p:handoutMasterIdLst>
  <p:sldIdLst>
    <p:sldId id="273" r:id="rId5"/>
    <p:sldId id="414" r:id="rId6"/>
    <p:sldId id="416" r:id="rId7"/>
    <p:sldId id="415" r:id="rId8"/>
  </p:sldIdLst>
  <p:sldSz cx="12192000" cy="6858000"/>
  <p:notesSz cx="6858000" cy="9144000"/>
  <p:embeddedFontLst>
    <p:embeddedFont>
      <p:font typeface="Elido Regular" panose="02010802060502020303" pitchFamily="2" charset="77"/>
      <p:bold r:id="rId11"/>
      <p:italic r:id="rId12"/>
      <p:boldItalic r:id="rId13"/>
    </p:embeddedFont>
    <p:embeddedFont>
      <p:font typeface="Open Sans" panose="020B0606030504020204" pitchFamily="34" charset="0"/>
      <p:regular r:id="rId14"/>
      <p:bold r:id="rId15"/>
      <p:italic r:id="rId16"/>
      <p:boldItalic r:id="rId17"/>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e" id="{C13A675C-44AE-4901-B98C-22CA1F91B68C}">
          <p14:sldIdLst>
            <p14:sldId id="273"/>
            <p14:sldId id="414"/>
            <p14:sldId id="416"/>
            <p14:sldId id="415"/>
          </p14:sldIdLst>
        </p14:section>
        <p14:section name="Iconenen en illustraties" id="{FBA27D91-B048-48E8-A8C6-CF4F475AFA3C}">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E6"/>
    <a:srgbClr val="EAF5FC"/>
    <a:srgbClr val="D2EAFA"/>
    <a:srgbClr val="303B60"/>
    <a:srgbClr val="BBDFD0"/>
    <a:srgbClr val="FF97C3"/>
    <a:srgbClr val="73B073"/>
    <a:srgbClr val="EAF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6036" autoAdjust="0"/>
  </p:normalViewPr>
  <p:slideViewPr>
    <p:cSldViewPr snapToGrid="0" showGuides="1">
      <p:cViewPr varScale="1">
        <p:scale>
          <a:sx n="128" d="100"/>
          <a:sy n="128" d="100"/>
        </p:scale>
        <p:origin x="520" y="184"/>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03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50908-0802-648F-7CC0-4AA97E71CB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C70DFAF-9953-3F86-DE24-5658B86197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B59EB7-F76B-4D9C-A2F4-E707327E7D6F}" type="datetimeFigureOut">
              <a:rPr lang="en-US" smtClean="0"/>
              <a:t>3/3/25</a:t>
            </a:fld>
            <a:endParaRPr lang="en-US"/>
          </a:p>
        </p:txBody>
      </p:sp>
      <p:sp>
        <p:nvSpPr>
          <p:cNvPr id="4" name="Footer Placeholder 3">
            <a:extLst>
              <a:ext uri="{FF2B5EF4-FFF2-40B4-BE49-F238E27FC236}">
                <a16:creationId xmlns:a16="http://schemas.microsoft.com/office/drawing/2014/main" id="{7BCC650F-E80B-CA75-8806-4E8F4CB0D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356B95-5F2B-E4BC-537B-A17D950939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65AE5E-5F60-4EAB-8B44-89171E56C372}" type="slidenum">
              <a:rPr lang="en-US" smtClean="0"/>
              <a:t>‹nr.›</a:t>
            </a:fld>
            <a:endParaRPr lang="en-US"/>
          </a:p>
        </p:txBody>
      </p:sp>
    </p:spTree>
    <p:extLst>
      <p:ext uri="{BB962C8B-B14F-4D97-AF65-F5344CB8AC3E}">
        <p14:creationId xmlns:p14="http://schemas.microsoft.com/office/powerpoint/2010/main" val="298895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34DAC-90F4-4B4C-AB4E-BB2C1791DDED}" type="datetimeFigureOut">
              <a:t>03-03-2025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28F9F-7E36-5543-883C-0D9329B31392}" type="slidenum">
              <a:t>‹nr.›</a:t>
            </a:fld>
            <a:endParaRPr lang="en-NL"/>
          </a:p>
        </p:txBody>
      </p:sp>
    </p:spTree>
    <p:extLst>
      <p:ext uri="{BB962C8B-B14F-4D97-AF65-F5344CB8AC3E}">
        <p14:creationId xmlns:p14="http://schemas.microsoft.com/office/powerpoint/2010/main" val="209152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628F9F-7E36-5543-883C-0D9329B31392}" type="slidenum">
              <a:t>1</a:t>
            </a:fld>
            <a:endParaRPr lang="en-NL"/>
          </a:p>
        </p:txBody>
      </p:sp>
    </p:spTree>
    <p:extLst>
      <p:ext uri="{BB962C8B-B14F-4D97-AF65-F5344CB8AC3E}">
        <p14:creationId xmlns:p14="http://schemas.microsoft.com/office/powerpoint/2010/main" val="24749777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4.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4.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6.svg"/><Relationship Id="rId7"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8.svg"/><Relationship Id="rId7"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7.svg"/><Relationship Id="rId7"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39.png"/><Relationship Id="rId5" Type="http://schemas.openxmlformats.org/officeDocument/2006/relationships/image" Target="../media/image9.svg"/><Relationship Id="rId10" Type="http://schemas.openxmlformats.org/officeDocument/2006/relationships/image" Target="../media/image2.svg"/><Relationship Id="rId4" Type="http://schemas.openxmlformats.org/officeDocument/2006/relationships/image" Target="../media/image8.png"/><Relationship Id="rId9"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41.svg"/><Relationship Id="rId7" Type="http://schemas.openxmlformats.org/officeDocument/2006/relationships/image" Target="../media/image31.sv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30.png"/><Relationship Id="rId11" Type="http://schemas.openxmlformats.org/officeDocument/2006/relationships/image" Target="../media/image39.png"/><Relationship Id="rId5" Type="http://schemas.openxmlformats.org/officeDocument/2006/relationships/image" Target="../media/image21.svg"/><Relationship Id="rId10" Type="http://schemas.openxmlformats.org/officeDocument/2006/relationships/image" Target="../media/image2.svg"/><Relationship Id="rId4" Type="http://schemas.openxmlformats.org/officeDocument/2006/relationships/image" Target="../media/image20.png"/><Relationship Id="rId9"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9.svg"/><Relationship Id="rId7" Type="http://schemas.openxmlformats.org/officeDocument/2006/relationships/image" Target="../media/image44.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39.png"/><Relationship Id="rId5" Type="http://schemas.openxmlformats.org/officeDocument/2006/relationships/image" Target="../media/image43.svg"/><Relationship Id="rId10" Type="http://schemas.openxmlformats.org/officeDocument/2006/relationships/image" Target="../media/image2.svg"/><Relationship Id="rId4" Type="http://schemas.openxmlformats.org/officeDocument/2006/relationships/image" Target="../media/image42.png"/><Relationship Id="rId9"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sv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svg"/><Relationship Id="rId7" Type="http://schemas.openxmlformats.org/officeDocument/2006/relationships/image" Target="../media/image31.sv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7.svg"/><Relationship Id="rId10" Type="http://schemas.openxmlformats.org/officeDocument/2006/relationships/image" Target="../media/image34.jpg"/><Relationship Id="rId4" Type="http://schemas.openxmlformats.org/officeDocument/2006/relationships/image" Target="../media/image6.png"/><Relationship Id="rId9" Type="http://schemas.openxmlformats.org/officeDocument/2006/relationships/image" Target="../media/image48.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0.svg"/><Relationship Id="rId7" Type="http://schemas.openxmlformats.org/officeDocument/2006/relationships/image" Target="../media/image31.sv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41.svg"/><Relationship Id="rId10" Type="http://schemas.openxmlformats.org/officeDocument/2006/relationships/image" Target="../media/image34.jpg"/><Relationship Id="rId4" Type="http://schemas.openxmlformats.org/officeDocument/2006/relationships/image" Target="../media/image40.png"/><Relationship Id="rId9" Type="http://schemas.openxmlformats.org/officeDocument/2006/relationships/image" Target="../media/image4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34.jpg"/><Relationship Id="rId5" Type="http://schemas.openxmlformats.org/officeDocument/2006/relationships/image" Target="../media/image48.svg"/><Relationship Id="rId4" Type="http://schemas.openxmlformats.org/officeDocument/2006/relationships/image" Target="../media/image4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34.jpg"/><Relationship Id="rId5" Type="http://schemas.openxmlformats.org/officeDocument/2006/relationships/image" Target="../media/image48.svg"/><Relationship Id="rId4" Type="http://schemas.openxmlformats.org/officeDocument/2006/relationships/image" Target="../media/image4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3.sv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7.svg"/><Relationship Id="rId7"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31.svg"/><Relationship Id="rId4"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31.svg"/><Relationship Id="rId4" Type="http://schemas.openxmlformats.org/officeDocument/2006/relationships/image" Target="../media/image3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blauw">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BF6FDE9-42F7-7E73-0EE1-2D365750A9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15" name="Graphic 14">
            <a:extLst>
              <a:ext uri="{FF2B5EF4-FFF2-40B4-BE49-F238E27FC236}">
                <a16:creationId xmlns:a16="http://schemas.microsoft.com/office/drawing/2014/main" id="{613D65F9-AC39-1509-1241-0BA42EADDC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6" name="Graphic 15">
            <a:extLst>
              <a:ext uri="{FF2B5EF4-FFF2-40B4-BE49-F238E27FC236}">
                <a16:creationId xmlns:a16="http://schemas.microsoft.com/office/drawing/2014/main" id="{A3F2583F-DDE0-3158-4605-D1177975DCE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7" name="Title 1">
            <a:extLst>
              <a:ext uri="{FF2B5EF4-FFF2-40B4-BE49-F238E27FC236}">
                <a16:creationId xmlns:a16="http://schemas.microsoft.com/office/drawing/2014/main" id="{CB6C3C24-42FF-32BE-6E9E-95BE30955E0C}"/>
              </a:ext>
            </a:extLst>
          </p:cNvPr>
          <p:cNvSpPr>
            <a:spLocks noGrp="1"/>
          </p:cNvSpPr>
          <p:nvPr>
            <p:ph type="ctrTitle" hasCustomPrompt="1"/>
          </p:nvPr>
        </p:nvSpPr>
        <p:spPr>
          <a:xfrm>
            <a:off x="583293" y="1848077"/>
            <a:ext cx="9144000" cy="2387600"/>
          </a:xfrm>
        </p:spPr>
        <p:txBody>
          <a:bodyPr anchor="b"/>
          <a:lstStyle>
            <a:lvl1pPr algn="l">
              <a:defRPr sz="6000">
                <a:solidFill>
                  <a:schemeClr val="tx2"/>
                </a:solidFill>
              </a:defRPr>
            </a:lvl1pPr>
          </a:lstStyle>
          <a:p>
            <a:r>
              <a:rPr lang="nl-NL" noProof="0" dirty="0"/>
              <a:t>Titel presentatie</a:t>
            </a:r>
          </a:p>
        </p:txBody>
      </p:sp>
      <p:sp>
        <p:nvSpPr>
          <p:cNvPr id="9" name="Subtitle 2">
            <a:extLst>
              <a:ext uri="{FF2B5EF4-FFF2-40B4-BE49-F238E27FC236}">
                <a16:creationId xmlns:a16="http://schemas.microsoft.com/office/drawing/2014/main" id="{2010CA7D-DC48-DF55-5E72-B04FBF7393F7}"/>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11" name="Tijdelijke aanduiding voor datum 3">
            <a:extLst>
              <a:ext uri="{FF2B5EF4-FFF2-40B4-BE49-F238E27FC236}">
                <a16:creationId xmlns:a16="http://schemas.microsoft.com/office/drawing/2014/main" id="{CAADB36A-5B5A-17DF-73EE-40992B646477}"/>
              </a:ext>
            </a:extLst>
          </p:cNvPr>
          <p:cNvSpPr>
            <a:spLocks noGrp="1"/>
          </p:cNvSpPr>
          <p:nvPr>
            <p:ph type="dt" sz="half" idx="11"/>
          </p:nvPr>
        </p:nvSpPr>
        <p:spPr>
          <a:xfrm>
            <a:off x="583293" y="5570378"/>
            <a:ext cx="9144000" cy="365125"/>
          </a:xfrm>
        </p:spPr>
        <p:txBody>
          <a:bodyPr/>
          <a:lstStyle>
            <a:lvl1pPr>
              <a:defRPr sz="1800">
                <a:solidFill>
                  <a:schemeClr val="tx2"/>
                </a:solidFill>
              </a:defRPr>
            </a:lvl1pPr>
          </a:lstStyle>
          <a:p>
            <a:endParaRPr lang="nl-NL" noProof="0" dirty="0"/>
          </a:p>
        </p:txBody>
      </p:sp>
      <p:grpSp>
        <p:nvGrpSpPr>
          <p:cNvPr id="2" name="Groep 1">
            <a:extLst>
              <a:ext uri="{FF2B5EF4-FFF2-40B4-BE49-F238E27FC236}">
                <a16:creationId xmlns:a16="http://schemas.microsoft.com/office/drawing/2014/main" id="{3B19DD01-E568-A108-DD5E-9A9A0BD6F751}"/>
              </a:ext>
            </a:extLst>
          </p:cNvPr>
          <p:cNvGrpSpPr/>
          <p:nvPr userDrawn="1"/>
        </p:nvGrpSpPr>
        <p:grpSpPr>
          <a:xfrm>
            <a:off x="-3620530" y="2"/>
            <a:ext cx="3527668" cy="1848075"/>
            <a:chOff x="-3913429" y="2"/>
            <a:chExt cx="3820567" cy="1848075"/>
          </a:xfrm>
        </p:grpSpPr>
        <p:sp>
          <p:nvSpPr>
            <p:cNvPr id="3" name="Rechthoek: afgeronde hoeken 2">
              <a:extLst>
                <a:ext uri="{FF2B5EF4-FFF2-40B4-BE49-F238E27FC236}">
                  <a16:creationId xmlns:a16="http://schemas.microsoft.com/office/drawing/2014/main" id="{83F99085-2518-8263-F98C-70FD6806EB20}"/>
                </a:ext>
              </a:extLst>
            </p:cNvPr>
            <p:cNvSpPr/>
            <p:nvPr userDrawn="1"/>
          </p:nvSpPr>
          <p:spPr>
            <a:xfrm>
              <a:off x="-3913429" y="479322"/>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slide toe te voegen klik bovenaan het scherm op “Start” en klik op de knop “Nieuwe dia”. Hier vind je alle dia’s die in het template te gebruiken zijn.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gewenste dia om deze toe te voegen aan de presentatie.</a:t>
              </a:r>
            </a:p>
          </p:txBody>
        </p:sp>
        <p:sp>
          <p:nvSpPr>
            <p:cNvPr id="4" name="Rechthoek: afgeronde hoeken 3">
              <a:extLst>
                <a:ext uri="{FF2B5EF4-FFF2-40B4-BE49-F238E27FC236}">
                  <a16:creationId xmlns:a16="http://schemas.microsoft.com/office/drawing/2014/main" id="{1A1963E2-BB26-7B96-B55F-4AB072C973C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toevoegen aan presentatie</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5" name="Groep 4">
            <a:extLst>
              <a:ext uri="{FF2B5EF4-FFF2-40B4-BE49-F238E27FC236}">
                <a16:creationId xmlns:a16="http://schemas.microsoft.com/office/drawing/2014/main" id="{CEDC63F3-7792-D4C1-07BC-EE98231BD708}"/>
              </a:ext>
            </a:extLst>
          </p:cNvPr>
          <p:cNvGrpSpPr/>
          <p:nvPr userDrawn="1"/>
        </p:nvGrpSpPr>
        <p:grpSpPr>
          <a:xfrm>
            <a:off x="-3620530" y="2045767"/>
            <a:ext cx="3527668" cy="1992220"/>
            <a:chOff x="-3913429" y="2"/>
            <a:chExt cx="3820567" cy="1992219"/>
          </a:xfrm>
        </p:grpSpPr>
        <p:sp>
          <p:nvSpPr>
            <p:cNvPr id="6" name="Rechthoek: afgeronde hoeken 5">
              <a:extLst>
                <a:ext uri="{FF2B5EF4-FFF2-40B4-BE49-F238E27FC236}">
                  <a16:creationId xmlns:a16="http://schemas.microsoft.com/office/drawing/2014/main" id="{40A11D31-A84B-818A-AE67-08E278CDD5DB}"/>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0" name="Rechthoek: afgeronde hoeken 9">
              <a:extLst>
                <a:ext uri="{FF2B5EF4-FFF2-40B4-BE49-F238E27FC236}">
                  <a16:creationId xmlns:a16="http://schemas.microsoft.com/office/drawing/2014/main" id="{7C609580-7ED3-AC66-3207-F252EEFD82A8}"/>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298145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beeld gee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309226F-16D6-B076-AB2E-EB69667EEA91}"/>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tx2"/>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sp>
        <p:nvSpPr>
          <p:cNvPr id="10" name="Tijdelijke aanduiding voor datum 3">
            <a:extLst>
              <a:ext uri="{FF2B5EF4-FFF2-40B4-BE49-F238E27FC236}">
                <a16:creationId xmlns:a16="http://schemas.microsoft.com/office/drawing/2014/main" id="{BFA95EE7-E2FA-0BFF-C042-2E5C79D5CFD2}"/>
              </a:ext>
            </a:extLst>
          </p:cNvPr>
          <p:cNvSpPr>
            <a:spLocks noGrp="1"/>
          </p:cNvSpPr>
          <p:nvPr>
            <p:ph type="dt" sz="half" idx="11"/>
          </p:nvPr>
        </p:nvSpPr>
        <p:spPr>
          <a:xfrm>
            <a:off x="583292" y="5570378"/>
            <a:ext cx="5133449" cy="365125"/>
          </a:xfrm>
        </p:spPr>
        <p:txBody>
          <a:bodyPr/>
          <a:lstStyle>
            <a:lvl1pPr>
              <a:defRPr sz="1800">
                <a:solidFill>
                  <a:schemeClr val="tx2"/>
                </a:solidFill>
              </a:defRPr>
            </a:lvl1pPr>
          </a:lstStyle>
          <a:p>
            <a:endParaRPr lang="nl-NL" noProof="0" dirty="0"/>
          </a:p>
        </p:txBody>
      </p:sp>
      <p:grpSp>
        <p:nvGrpSpPr>
          <p:cNvPr id="23" name="Groep 22">
            <a:extLst>
              <a:ext uri="{FF2B5EF4-FFF2-40B4-BE49-F238E27FC236}">
                <a16:creationId xmlns:a16="http://schemas.microsoft.com/office/drawing/2014/main" id="{41B8DF3A-D5FB-4125-2998-1F3752E37869}"/>
              </a:ext>
            </a:extLst>
          </p:cNvPr>
          <p:cNvGrpSpPr/>
          <p:nvPr userDrawn="1"/>
        </p:nvGrpSpPr>
        <p:grpSpPr>
          <a:xfrm>
            <a:off x="-3620530" y="0"/>
            <a:ext cx="3527668" cy="1848077"/>
            <a:chOff x="-3913429" y="2864654"/>
            <a:chExt cx="3820567" cy="1848077"/>
          </a:xfrm>
        </p:grpSpPr>
        <p:sp>
          <p:nvSpPr>
            <p:cNvPr id="24" name="Rechthoek: afgeronde hoeken 23">
              <a:extLst>
                <a:ext uri="{FF2B5EF4-FFF2-40B4-BE49-F238E27FC236}">
                  <a16:creationId xmlns:a16="http://schemas.microsoft.com/office/drawing/2014/main" id="{6932F096-58E5-23C7-D0B6-53A9B80C7EB6}"/>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25" name="Rechthoek: afgeronde hoeken 24">
              <a:extLst>
                <a:ext uri="{FF2B5EF4-FFF2-40B4-BE49-F238E27FC236}">
                  <a16:creationId xmlns:a16="http://schemas.microsoft.com/office/drawing/2014/main" id="{F99A619F-6E86-BD81-C14C-054762C4EF11}"/>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26" name="Groep 25">
            <a:extLst>
              <a:ext uri="{FF2B5EF4-FFF2-40B4-BE49-F238E27FC236}">
                <a16:creationId xmlns:a16="http://schemas.microsoft.com/office/drawing/2014/main" id="{8E472F0D-515E-D63B-A7C3-3811B6EF506C}"/>
              </a:ext>
            </a:extLst>
          </p:cNvPr>
          <p:cNvGrpSpPr/>
          <p:nvPr userDrawn="1"/>
        </p:nvGrpSpPr>
        <p:grpSpPr>
          <a:xfrm>
            <a:off x="-3620530" y="2068598"/>
            <a:ext cx="3527668" cy="2732002"/>
            <a:chOff x="-3913429" y="2864654"/>
            <a:chExt cx="3820567" cy="2732002"/>
          </a:xfrm>
        </p:grpSpPr>
        <p:sp>
          <p:nvSpPr>
            <p:cNvPr id="27" name="Rechthoek: afgeronde hoeken 26">
              <a:extLst>
                <a:ext uri="{FF2B5EF4-FFF2-40B4-BE49-F238E27FC236}">
                  <a16:creationId xmlns:a16="http://schemas.microsoft.com/office/drawing/2014/main" id="{C381844B-2772-0730-E9C7-586DA4C2C70B}"/>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28" name="Rechthoek: afgeronde hoeken 27">
              <a:extLst>
                <a:ext uri="{FF2B5EF4-FFF2-40B4-BE49-F238E27FC236}">
                  <a16:creationId xmlns:a16="http://schemas.microsoft.com/office/drawing/2014/main" id="{B9E8F0CA-4871-2C97-867E-A63491314564}"/>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29" name="Groep 28">
            <a:extLst>
              <a:ext uri="{FF2B5EF4-FFF2-40B4-BE49-F238E27FC236}">
                <a16:creationId xmlns:a16="http://schemas.microsoft.com/office/drawing/2014/main" id="{0D8A09BE-52CC-B915-641D-8C6FEE1517BD}"/>
              </a:ext>
            </a:extLst>
          </p:cNvPr>
          <p:cNvGrpSpPr/>
          <p:nvPr userDrawn="1"/>
        </p:nvGrpSpPr>
        <p:grpSpPr>
          <a:xfrm>
            <a:off x="-3620530" y="5019449"/>
            <a:ext cx="3527668" cy="1992220"/>
            <a:chOff x="-3913429" y="2"/>
            <a:chExt cx="3820567" cy="1992219"/>
          </a:xfrm>
        </p:grpSpPr>
        <p:sp>
          <p:nvSpPr>
            <p:cNvPr id="30" name="Rechthoek: afgeronde hoeken 29">
              <a:extLst>
                <a:ext uri="{FF2B5EF4-FFF2-40B4-BE49-F238E27FC236}">
                  <a16:creationId xmlns:a16="http://schemas.microsoft.com/office/drawing/2014/main" id="{BF71D1EF-8FC7-28A8-EE6B-528D212F7430}"/>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31" name="Rechthoek: afgeronde hoeken 30">
              <a:extLst>
                <a:ext uri="{FF2B5EF4-FFF2-40B4-BE49-F238E27FC236}">
                  <a16:creationId xmlns:a16="http://schemas.microsoft.com/office/drawing/2014/main" id="{57006753-3C63-C397-434B-945BE07E64ED}"/>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0573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sopgave_5_punte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728133-2279-537E-4EF6-FAB6FAB6F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10" name="Text Placeholder 19">
            <a:extLst>
              <a:ext uri="{FF2B5EF4-FFF2-40B4-BE49-F238E27FC236}">
                <a16:creationId xmlns:a16="http://schemas.microsoft.com/office/drawing/2014/main" id="{31A6508F-D2BC-F65B-4B41-03DD6C3787E6}"/>
              </a:ext>
            </a:extLst>
          </p:cNvPr>
          <p:cNvSpPr>
            <a:spLocks noGrp="1"/>
          </p:cNvSpPr>
          <p:nvPr>
            <p:ph type="body" sz="quarter" idx="10" hasCustomPrompt="1"/>
          </p:nvPr>
        </p:nvSpPr>
        <p:spPr>
          <a:xfrm>
            <a:off x="1613850" y="1927793"/>
            <a:ext cx="97907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2" name="Text Placeholder 19">
            <a:extLst>
              <a:ext uri="{FF2B5EF4-FFF2-40B4-BE49-F238E27FC236}">
                <a16:creationId xmlns:a16="http://schemas.microsoft.com/office/drawing/2014/main" id="{2BD1B8B3-CD54-A9C9-8A21-FDDCBA0EFCF9}"/>
              </a:ext>
            </a:extLst>
          </p:cNvPr>
          <p:cNvSpPr>
            <a:spLocks noGrp="1"/>
          </p:cNvSpPr>
          <p:nvPr>
            <p:ph type="body" sz="quarter" idx="11" hasCustomPrompt="1"/>
          </p:nvPr>
        </p:nvSpPr>
        <p:spPr>
          <a:xfrm>
            <a:off x="583294" y="1927793"/>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01</a:t>
            </a:r>
          </a:p>
        </p:txBody>
      </p:sp>
      <p:sp>
        <p:nvSpPr>
          <p:cNvPr id="15" name="Text Placeholder 19">
            <a:extLst>
              <a:ext uri="{FF2B5EF4-FFF2-40B4-BE49-F238E27FC236}">
                <a16:creationId xmlns:a16="http://schemas.microsoft.com/office/drawing/2014/main" id="{FB09E049-B055-337D-38D0-660A3CD1EE29}"/>
              </a:ext>
            </a:extLst>
          </p:cNvPr>
          <p:cNvSpPr>
            <a:spLocks noGrp="1"/>
          </p:cNvSpPr>
          <p:nvPr>
            <p:ph type="body" sz="quarter" idx="12" hasCustomPrompt="1"/>
          </p:nvPr>
        </p:nvSpPr>
        <p:spPr>
          <a:xfrm>
            <a:off x="1613850" y="2946365"/>
            <a:ext cx="97907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6" name="Text Placeholder 19">
            <a:extLst>
              <a:ext uri="{FF2B5EF4-FFF2-40B4-BE49-F238E27FC236}">
                <a16:creationId xmlns:a16="http://schemas.microsoft.com/office/drawing/2014/main" id="{133ACA2C-0B20-B533-25BA-90305CECFA0A}"/>
              </a:ext>
            </a:extLst>
          </p:cNvPr>
          <p:cNvSpPr>
            <a:spLocks noGrp="1"/>
          </p:cNvSpPr>
          <p:nvPr>
            <p:ph type="body" sz="quarter" idx="13" hasCustomPrompt="1"/>
          </p:nvPr>
        </p:nvSpPr>
        <p:spPr>
          <a:xfrm>
            <a:off x="583294" y="294636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02</a:t>
            </a:r>
          </a:p>
        </p:txBody>
      </p:sp>
      <p:sp>
        <p:nvSpPr>
          <p:cNvPr id="18" name="Text Placeholder 19">
            <a:extLst>
              <a:ext uri="{FF2B5EF4-FFF2-40B4-BE49-F238E27FC236}">
                <a16:creationId xmlns:a16="http://schemas.microsoft.com/office/drawing/2014/main" id="{13AE7494-2A6B-572E-35E9-A3DAF8D8A1FD}"/>
              </a:ext>
            </a:extLst>
          </p:cNvPr>
          <p:cNvSpPr>
            <a:spLocks noGrp="1"/>
          </p:cNvSpPr>
          <p:nvPr>
            <p:ph type="body" sz="quarter" idx="14" hasCustomPrompt="1"/>
          </p:nvPr>
        </p:nvSpPr>
        <p:spPr>
          <a:xfrm>
            <a:off x="1613849" y="3964937"/>
            <a:ext cx="9790751"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9" name="Text Placeholder 19">
            <a:extLst>
              <a:ext uri="{FF2B5EF4-FFF2-40B4-BE49-F238E27FC236}">
                <a16:creationId xmlns:a16="http://schemas.microsoft.com/office/drawing/2014/main" id="{DA01476C-C29E-BEB8-92A4-7C649EA4F4A4}"/>
              </a:ext>
            </a:extLst>
          </p:cNvPr>
          <p:cNvSpPr>
            <a:spLocks noGrp="1"/>
          </p:cNvSpPr>
          <p:nvPr>
            <p:ph type="body" sz="quarter" idx="15" hasCustomPrompt="1"/>
          </p:nvPr>
        </p:nvSpPr>
        <p:spPr>
          <a:xfrm>
            <a:off x="583294" y="3964937"/>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03</a:t>
            </a:r>
          </a:p>
        </p:txBody>
      </p:sp>
      <p:sp>
        <p:nvSpPr>
          <p:cNvPr id="23" name="Text Placeholder 19">
            <a:extLst>
              <a:ext uri="{FF2B5EF4-FFF2-40B4-BE49-F238E27FC236}">
                <a16:creationId xmlns:a16="http://schemas.microsoft.com/office/drawing/2014/main" id="{CC56D7DE-E2FE-B10D-F254-94C41AAD56A8}"/>
              </a:ext>
            </a:extLst>
          </p:cNvPr>
          <p:cNvSpPr>
            <a:spLocks noGrp="1"/>
          </p:cNvSpPr>
          <p:nvPr>
            <p:ph type="body" sz="quarter" idx="16" hasCustomPrompt="1"/>
          </p:nvPr>
        </p:nvSpPr>
        <p:spPr>
          <a:xfrm>
            <a:off x="1613850" y="4925636"/>
            <a:ext cx="97907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25" name="Text Placeholder 19">
            <a:extLst>
              <a:ext uri="{FF2B5EF4-FFF2-40B4-BE49-F238E27FC236}">
                <a16:creationId xmlns:a16="http://schemas.microsoft.com/office/drawing/2014/main" id="{03ED7ED3-F80D-1D09-92A7-F7F0537DB507}"/>
              </a:ext>
            </a:extLst>
          </p:cNvPr>
          <p:cNvSpPr>
            <a:spLocks noGrp="1"/>
          </p:cNvSpPr>
          <p:nvPr>
            <p:ph type="body" sz="quarter" idx="17" hasCustomPrompt="1"/>
          </p:nvPr>
        </p:nvSpPr>
        <p:spPr>
          <a:xfrm>
            <a:off x="583294" y="4925636"/>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04</a:t>
            </a:r>
          </a:p>
        </p:txBody>
      </p:sp>
      <p:sp>
        <p:nvSpPr>
          <p:cNvPr id="39" name="Text Placeholder 19">
            <a:extLst>
              <a:ext uri="{FF2B5EF4-FFF2-40B4-BE49-F238E27FC236}">
                <a16:creationId xmlns:a16="http://schemas.microsoft.com/office/drawing/2014/main" id="{D53E3285-CFA6-7651-3B49-E24D1DBEEB73}"/>
              </a:ext>
            </a:extLst>
          </p:cNvPr>
          <p:cNvSpPr>
            <a:spLocks noGrp="1"/>
          </p:cNvSpPr>
          <p:nvPr>
            <p:ph type="body" sz="quarter" idx="18" hasCustomPrompt="1"/>
          </p:nvPr>
        </p:nvSpPr>
        <p:spPr>
          <a:xfrm>
            <a:off x="1613850" y="5886335"/>
            <a:ext cx="97907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40" name="Text Placeholder 19">
            <a:extLst>
              <a:ext uri="{FF2B5EF4-FFF2-40B4-BE49-F238E27FC236}">
                <a16:creationId xmlns:a16="http://schemas.microsoft.com/office/drawing/2014/main" id="{83188545-D427-A972-6E0B-C99C14AE86EB}"/>
              </a:ext>
            </a:extLst>
          </p:cNvPr>
          <p:cNvSpPr>
            <a:spLocks noGrp="1"/>
          </p:cNvSpPr>
          <p:nvPr>
            <p:ph type="body" sz="quarter" idx="19" hasCustomPrompt="1"/>
          </p:nvPr>
        </p:nvSpPr>
        <p:spPr>
          <a:xfrm>
            <a:off x="583294" y="588633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05</a:t>
            </a:r>
          </a:p>
        </p:txBody>
      </p:sp>
      <p:grpSp>
        <p:nvGrpSpPr>
          <p:cNvPr id="5" name="Groep 4">
            <a:extLst>
              <a:ext uri="{FF2B5EF4-FFF2-40B4-BE49-F238E27FC236}">
                <a16:creationId xmlns:a16="http://schemas.microsoft.com/office/drawing/2014/main" id="{5C7C63D6-ED99-9B84-4EAC-F924FCD2F2F8}"/>
              </a:ext>
            </a:extLst>
          </p:cNvPr>
          <p:cNvGrpSpPr/>
          <p:nvPr userDrawn="1"/>
        </p:nvGrpSpPr>
        <p:grpSpPr>
          <a:xfrm>
            <a:off x="10883255" y="6402155"/>
            <a:ext cx="1057940" cy="455845"/>
            <a:chOff x="10883255" y="6402155"/>
            <a:chExt cx="1057940" cy="455845"/>
          </a:xfrm>
        </p:grpSpPr>
        <p:sp>
          <p:nvSpPr>
            <p:cNvPr id="7" name="Rechthoek: afgeronde bovenhoeken 6">
              <a:extLst>
                <a:ext uri="{FF2B5EF4-FFF2-40B4-BE49-F238E27FC236}">
                  <a16:creationId xmlns:a16="http://schemas.microsoft.com/office/drawing/2014/main" id="{1CAC9BA0-25F6-A44E-2B28-A435A7438048}"/>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1" name="Afbeelding 10" descr="Afbeelding met tekst, Lettertype, logo, Graphics&#10;&#10;Automatisch gegenereerde beschrijving">
              <a:extLst>
                <a:ext uri="{FF2B5EF4-FFF2-40B4-BE49-F238E27FC236}">
                  <a16:creationId xmlns:a16="http://schemas.microsoft.com/office/drawing/2014/main" id="{A4E81A36-6615-BF36-5AA1-691B65177113}"/>
                </a:ext>
              </a:extLst>
            </p:cNvPr>
            <p:cNvPicPr>
              <a:picLocks noChangeAspect="1"/>
            </p:cNvPicPr>
            <p:nvPr userDrawn="1"/>
          </p:nvPicPr>
          <p:blipFill>
            <a:blip r:embed="rId4"/>
            <a:stretch>
              <a:fillRect/>
            </a:stretch>
          </p:blipFill>
          <p:spPr>
            <a:xfrm>
              <a:off x="10956157" y="6486891"/>
              <a:ext cx="912137" cy="239346"/>
            </a:xfrm>
            <a:prstGeom prst="rect">
              <a:avLst/>
            </a:prstGeom>
          </p:spPr>
        </p:pic>
      </p:grpSp>
      <p:sp>
        <p:nvSpPr>
          <p:cNvPr id="3" name="Tijdelijke aanduiding voor dianummer 2">
            <a:extLst>
              <a:ext uri="{FF2B5EF4-FFF2-40B4-BE49-F238E27FC236}">
                <a16:creationId xmlns:a16="http://schemas.microsoft.com/office/drawing/2014/main" id="{82130B01-84D6-2DA5-8E00-FCAC256BAD55}"/>
              </a:ext>
            </a:extLst>
          </p:cNvPr>
          <p:cNvSpPr>
            <a:spLocks noGrp="1"/>
          </p:cNvSpPr>
          <p:nvPr>
            <p:ph type="sldNum" sz="quarter" idx="20"/>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smtClean="0"/>
              <a:pPr/>
              <a:t>‹nr.›</a:t>
            </a:fld>
            <a:endParaRPr lang="nl-NL" dirty="0"/>
          </a:p>
        </p:txBody>
      </p:sp>
      <p:sp>
        <p:nvSpPr>
          <p:cNvPr id="9" name="Title 1">
            <a:extLst>
              <a:ext uri="{FF2B5EF4-FFF2-40B4-BE49-F238E27FC236}">
                <a16:creationId xmlns:a16="http://schemas.microsoft.com/office/drawing/2014/main" id="{48D02F5A-8D96-265B-5522-56321140DC8D}"/>
              </a:ext>
            </a:extLst>
          </p:cNvPr>
          <p:cNvSpPr>
            <a:spLocks noGrp="1"/>
          </p:cNvSpPr>
          <p:nvPr>
            <p:ph type="title" hasCustomPrompt="1"/>
          </p:nvPr>
        </p:nvSpPr>
        <p:spPr>
          <a:xfrm>
            <a:off x="672342" y="365124"/>
            <a:ext cx="7958328" cy="972000"/>
          </a:xfrm>
        </p:spPr>
        <p:txBody>
          <a:bodyPr anchor="b"/>
          <a:lstStyle>
            <a:lvl1pPr>
              <a:defRPr>
                <a:solidFill>
                  <a:schemeClr val="tx2"/>
                </a:solidFill>
              </a:defRPr>
            </a:lvl1pPr>
          </a:lstStyle>
          <a:p>
            <a:r>
              <a:rPr lang="nl-NL" noProof="0" dirty="0"/>
              <a:t>Inhoudsopgave</a:t>
            </a:r>
          </a:p>
        </p:txBody>
      </p:sp>
    </p:spTree>
    <p:extLst>
      <p:ext uri="{BB962C8B-B14F-4D97-AF65-F5344CB8AC3E}">
        <p14:creationId xmlns:p14="http://schemas.microsoft.com/office/powerpoint/2010/main" val="22382281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sopgave_10_punte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728133-2279-537E-4EF6-FAB6FAB6F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10" name="Text Placeholder 19">
            <a:extLst>
              <a:ext uri="{FF2B5EF4-FFF2-40B4-BE49-F238E27FC236}">
                <a16:creationId xmlns:a16="http://schemas.microsoft.com/office/drawing/2014/main" id="{31A6508F-D2BC-F65B-4B41-03DD6C3787E6}"/>
              </a:ext>
            </a:extLst>
          </p:cNvPr>
          <p:cNvSpPr>
            <a:spLocks noGrp="1"/>
          </p:cNvSpPr>
          <p:nvPr>
            <p:ph type="body" sz="quarter" idx="10" hasCustomPrompt="1"/>
          </p:nvPr>
        </p:nvSpPr>
        <p:spPr>
          <a:xfrm>
            <a:off x="1613850" y="1927793"/>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2" name="Text Placeholder 19">
            <a:extLst>
              <a:ext uri="{FF2B5EF4-FFF2-40B4-BE49-F238E27FC236}">
                <a16:creationId xmlns:a16="http://schemas.microsoft.com/office/drawing/2014/main" id="{2BD1B8B3-CD54-A9C9-8A21-FDDCBA0EFCF9}"/>
              </a:ext>
            </a:extLst>
          </p:cNvPr>
          <p:cNvSpPr>
            <a:spLocks noGrp="1"/>
          </p:cNvSpPr>
          <p:nvPr>
            <p:ph type="body" sz="quarter" idx="11" hasCustomPrompt="1"/>
          </p:nvPr>
        </p:nvSpPr>
        <p:spPr>
          <a:xfrm>
            <a:off x="583294" y="1927793"/>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01</a:t>
            </a:r>
          </a:p>
        </p:txBody>
      </p:sp>
      <p:sp>
        <p:nvSpPr>
          <p:cNvPr id="15" name="Text Placeholder 19">
            <a:extLst>
              <a:ext uri="{FF2B5EF4-FFF2-40B4-BE49-F238E27FC236}">
                <a16:creationId xmlns:a16="http://schemas.microsoft.com/office/drawing/2014/main" id="{FB09E049-B055-337D-38D0-660A3CD1EE29}"/>
              </a:ext>
            </a:extLst>
          </p:cNvPr>
          <p:cNvSpPr>
            <a:spLocks noGrp="1"/>
          </p:cNvSpPr>
          <p:nvPr>
            <p:ph type="body" sz="quarter" idx="12" hasCustomPrompt="1"/>
          </p:nvPr>
        </p:nvSpPr>
        <p:spPr>
          <a:xfrm>
            <a:off x="1613850" y="2946365"/>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6" name="Text Placeholder 19">
            <a:extLst>
              <a:ext uri="{FF2B5EF4-FFF2-40B4-BE49-F238E27FC236}">
                <a16:creationId xmlns:a16="http://schemas.microsoft.com/office/drawing/2014/main" id="{133ACA2C-0B20-B533-25BA-90305CECFA0A}"/>
              </a:ext>
            </a:extLst>
          </p:cNvPr>
          <p:cNvSpPr>
            <a:spLocks noGrp="1"/>
          </p:cNvSpPr>
          <p:nvPr>
            <p:ph type="body" sz="quarter" idx="13" hasCustomPrompt="1"/>
          </p:nvPr>
        </p:nvSpPr>
        <p:spPr>
          <a:xfrm>
            <a:off x="583294" y="294636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02</a:t>
            </a:r>
          </a:p>
        </p:txBody>
      </p:sp>
      <p:sp>
        <p:nvSpPr>
          <p:cNvPr id="18" name="Text Placeholder 19">
            <a:extLst>
              <a:ext uri="{FF2B5EF4-FFF2-40B4-BE49-F238E27FC236}">
                <a16:creationId xmlns:a16="http://schemas.microsoft.com/office/drawing/2014/main" id="{13AE7494-2A6B-572E-35E9-A3DAF8D8A1FD}"/>
              </a:ext>
            </a:extLst>
          </p:cNvPr>
          <p:cNvSpPr>
            <a:spLocks noGrp="1"/>
          </p:cNvSpPr>
          <p:nvPr>
            <p:ph type="body" sz="quarter" idx="14" hasCustomPrompt="1"/>
          </p:nvPr>
        </p:nvSpPr>
        <p:spPr>
          <a:xfrm>
            <a:off x="1613850" y="3964937"/>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9" name="Text Placeholder 19">
            <a:extLst>
              <a:ext uri="{FF2B5EF4-FFF2-40B4-BE49-F238E27FC236}">
                <a16:creationId xmlns:a16="http://schemas.microsoft.com/office/drawing/2014/main" id="{DA01476C-C29E-BEB8-92A4-7C649EA4F4A4}"/>
              </a:ext>
            </a:extLst>
          </p:cNvPr>
          <p:cNvSpPr>
            <a:spLocks noGrp="1"/>
          </p:cNvSpPr>
          <p:nvPr>
            <p:ph type="body" sz="quarter" idx="15" hasCustomPrompt="1"/>
          </p:nvPr>
        </p:nvSpPr>
        <p:spPr>
          <a:xfrm>
            <a:off x="583294" y="3964937"/>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03</a:t>
            </a:r>
          </a:p>
        </p:txBody>
      </p:sp>
      <p:sp>
        <p:nvSpPr>
          <p:cNvPr id="23" name="Text Placeholder 19">
            <a:extLst>
              <a:ext uri="{FF2B5EF4-FFF2-40B4-BE49-F238E27FC236}">
                <a16:creationId xmlns:a16="http://schemas.microsoft.com/office/drawing/2014/main" id="{CC56D7DE-E2FE-B10D-F254-94C41AAD56A8}"/>
              </a:ext>
            </a:extLst>
          </p:cNvPr>
          <p:cNvSpPr>
            <a:spLocks noGrp="1"/>
          </p:cNvSpPr>
          <p:nvPr>
            <p:ph type="body" sz="quarter" idx="16" hasCustomPrompt="1"/>
          </p:nvPr>
        </p:nvSpPr>
        <p:spPr>
          <a:xfrm>
            <a:off x="1613850" y="4925636"/>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25" name="Text Placeholder 19">
            <a:extLst>
              <a:ext uri="{FF2B5EF4-FFF2-40B4-BE49-F238E27FC236}">
                <a16:creationId xmlns:a16="http://schemas.microsoft.com/office/drawing/2014/main" id="{03ED7ED3-F80D-1D09-92A7-F7F0537DB507}"/>
              </a:ext>
            </a:extLst>
          </p:cNvPr>
          <p:cNvSpPr>
            <a:spLocks noGrp="1"/>
          </p:cNvSpPr>
          <p:nvPr>
            <p:ph type="body" sz="quarter" idx="17" hasCustomPrompt="1"/>
          </p:nvPr>
        </p:nvSpPr>
        <p:spPr>
          <a:xfrm>
            <a:off x="583294" y="4925636"/>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04</a:t>
            </a:r>
          </a:p>
        </p:txBody>
      </p:sp>
      <p:sp>
        <p:nvSpPr>
          <p:cNvPr id="39" name="Text Placeholder 19">
            <a:extLst>
              <a:ext uri="{FF2B5EF4-FFF2-40B4-BE49-F238E27FC236}">
                <a16:creationId xmlns:a16="http://schemas.microsoft.com/office/drawing/2014/main" id="{D53E3285-CFA6-7651-3B49-E24D1DBEEB73}"/>
              </a:ext>
            </a:extLst>
          </p:cNvPr>
          <p:cNvSpPr>
            <a:spLocks noGrp="1"/>
          </p:cNvSpPr>
          <p:nvPr>
            <p:ph type="body" sz="quarter" idx="18" hasCustomPrompt="1"/>
          </p:nvPr>
        </p:nvSpPr>
        <p:spPr>
          <a:xfrm>
            <a:off x="1613850" y="5886335"/>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40" name="Text Placeholder 19">
            <a:extLst>
              <a:ext uri="{FF2B5EF4-FFF2-40B4-BE49-F238E27FC236}">
                <a16:creationId xmlns:a16="http://schemas.microsoft.com/office/drawing/2014/main" id="{83188545-D427-A972-6E0B-C99C14AE86EB}"/>
              </a:ext>
            </a:extLst>
          </p:cNvPr>
          <p:cNvSpPr>
            <a:spLocks noGrp="1"/>
          </p:cNvSpPr>
          <p:nvPr>
            <p:ph type="body" sz="quarter" idx="19" hasCustomPrompt="1"/>
          </p:nvPr>
        </p:nvSpPr>
        <p:spPr>
          <a:xfrm>
            <a:off x="583294" y="588633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05</a:t>
            </a:r>
          </a:p>
        </p:txBody>
      </p:sp>
      <p:grpSp>
        <p:nvGrpSpPr>
          <p:cNvPr id="5" name="Groep 4">
            <a:extLst>
              <a:ext uri="{FF2B5EF4-FFF2-40B4-BE49-F238E27FC236}">
                <a16:creationId xmlns:a16="http://schemas.microsoft.com/office/drawing/2014/main" id="{5C7C63D6-ED99-9B84-4EAC-F924FCD2F2F8}"/>
              </a:ext>
            </a:extLst>
          </p:cNvPr>
          <p:cNvGrpSpPr/>
          <p:nvPr userDrawn="1"/>
        </p:nvGrpSpPr>
        <p:grpSpPr>
          <a:xfrm>
            <a:off x="10883255" y="6402155"/>
            <a:ext cx="1057940" cy="455845"/>
            <a:chOff x="10883255" y="6402155"/>
            <a:chExt cx="1057940" cy="455845"/>
          </a:xfrm>
        </p:grpSpPr>
        <p:sp>
          <p:nvSpPr>
            <p:cNvPr id="7" name="Rechthoek: afgeronde bovenhoeken 6">
              <a:extLst>
                <a:ext uri="{FF2B5EF4-FFF2-40B4-BE49-F238E27FC236}">
                  <a16:creationId xmlns:a16="http://schemas.microsoft.com/office/drawing/2014/main" id="{1CAC9BA0-25F6-A44E-2B28-A435A7438048}"/>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1" name="Afbeelding 10" descr="Afbeelding met tekst, Lettertype, logo, Graphics&#10;&#10;Automatisch gegenereerde beschrijving">
              <a:extLst>
                <a:ext uri="{FF2B5EF4-FFF2-40B4-BE49-F238E27FC236}">
                  <a16:creationId xmlns:a16="http://schemas.microsoft.com/office/drawing/2014/main" id="{A4E81A36-6615-BF36-5AA1-691B65177113}"/>
                </a:ext>
              </a:extLst>
            </p:cNvPr>
            <p:cNvPicPr>
              <a:picLocks noChangeAspect="1"/>
            </p:cNvPicPr>
            <p:nvPr userDrawn="1"/>
          </p:nvPicPr>
          <p:blipFill>
            <a:blip r:embed="rId4"/>
            <a:stretch>
              <a:fillRect/>
            </a:stretch>
          </p:blipFill>
          <p:spPr>
            <a:xfrm>
              <a:off x="10956157" y="6486891"/>
              <a:ext cx="912137" cy="239346"/>
            </a:xfrm>
            <a:prstGeom prst="rect">
              <a:avLst/>
            </a:prstGeom>
          </p:spPr>
        </p:pic>
      </p:grpSp>
      <p:sp>
        <p:nvSpPr>
          <p:cNvPr id="3" name="Tijdelijke aanduiding voor dianummer 2">
            <a:extLst>
              <a:ext uri="{FF2B5EF4-FFF2-40B4-BE49-F238E27FC236}">
                <a16:creationId xmlns:a16="http://schemas.microsoft.com/office/drawing/2014/main" id="{82130B01-84D6-2DA5-8E00-FCAC256BAD55}"/>
              </a:ext>
            </a:extLst>
          </p:cNvPr>
          <p:cNvSpPr>
            <a:spLocks noGrp="1"/>
          </p:cNvSpPr>
          <p:nvPr>
            <p:ph type="sldNum" sz="quarter" idx="20"/>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smtClean="0"/>
              <a:pPr/>
              <a:t>‹nr.›</a:t>
            </a:fld>
            <a:endParaRPr lang="nl-NL" dirty="0"/>
          </a:p>
        </p:txBody>
      </p:sp>
      <p:sp>
        <p:nvSpPr>
          <p:cNvPr id="9" name="Title 1">
            <a:extLst>
              <a:ext uri="{FF2B5EF4-FFF2-40B4-BE49-F238E27FC236}">
                <a16:creationId xmlns:a16="http://schemas.microsoft.com/office/drawing/2014/main" id="{48D02F5A-8D96-265B-5522-56321140DC8D}"/>
              </a:ext>
            </a:extLst>
          </p:cNvPr>
          <p:cNvSpPr>
            <a:spLocks noGrp="1"/>
          </p:cNvSpPr>
          <p:nvPr>
            <p:ph type="title" hasCustomPrompt="1"/>
          </p:nvPr>
        </p:nvSpPr>
        <p:spPr>
          <a:xfrm>
            <a:off x="672342" y="365124"/>
            <a:ext cx="7958328" cy="972000"/>
          </a:xfrm>
        </p:spPr>
        <p:txBody>
          <a:bodyPr anchor="b"/>
          <a:lstStyle>
            <a:lvl1pPr>
              <a:defRPr>
                <a:solidFill>
                  <a:schemeClr val="tx2"/>
                </a:solidFill>
              </a:defRPr>
            </a:lvl1pPr>
          </a:lstStyle>
          <a:p>
            <a:r>
              <a:rPr lang="nl-NL" noProof="0" dirty="0"/>
              <a:t>Inhoudsopgave</a:t>
            </a:r>
          </a:p>
        </p:txBody>
      </p:sp>
      <p:sp>
        <p:nvSpPr>
          <p:cNvPr id="2" name="Text Placeholder 19">
            <a:extLst>
              <a:ext uri="{FF2B5EF4-FFF2-40B4-BE49-F238E27FC236}">
                <a16:creationId xmlns:a16="http://schemas.microsoft.com/office/drawing/2014/main" id="{2CE0D9CD-0FFB-0674-524F-34728C536DD6}"/>
              </a:ext>
            </a:extLst>
          </p:cNvPr>
          <p:cNvSpPr>
            <a:spLocks noGrp="1"/>
          </p:cNvSpPr>
          <p:nvPr>
            <p:ph type="body" sz="quarter" idx="21" hasCustomPrompt="1"/>
          </p:nvPr>
        </p:nvSpPr>
        <p:spPr>
          <a:xfrm>
            <a:off x="7126556" y="1927793"/>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4" name="Text Placeholder 19">
            <a:extLst>
              <a:ext uri="{FF2B5EF4-FFF2-40B4-BE49-F238E27FC236}">
                <a16:creationId xmlns:a16="http://schemas.microsoft.com/office/drawing/2014/main" id="{F80DA0CC-A8ED-EE6E-6226-008A44A2E839}"/>
              </a:ext>
            </a:extLst>
          </p:cNvPr>
          <p:cNvSpPr>
            <a:spLocks noGrp="1"/>
          </p:cNvSpPr>
          <p:nvPr>
            <p:ph type="body" sz="quarter" idx="22" hasCustomPrompt="1"/>
          </p:nvPr>
        </p:nvSpPr>
        <p:spPr>
          <a:xfrm>
            <a:off x="6096000" y="1927793"/>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06</a:t>
            </a:r>
          </a:p>
        </p:txBody>
      </p:sp>
      <p:sp>
        <p:nvSpPr>
          <p:cNvPr id="8" name="Text Placeholder 19">
            <a:extLst>
              <a:ext uri="{FF2B5EF4-FFF2-40B4-BE49-F238E27FC236}">
                <a16:creationId xmlns:a16="http://schemas.microsoft.com/office/drawing/2014/main" id="{17800CE3-D117-A178-D51C-6AEA219907EF}"/>
              </a:ext>
            </a:extLst>
          </p:cNvPr>
          <p:cNvSpPr>
            <a:spLocks noGrp="1"/>
          </p:cNvSpPr>
          <p:nvPr>
            <p:ph type="body" sz="quarter" idx="23" hasCustomPrompt="1"/>
          </p:nvPr>
        </p:nvSpPr>
        <p:spPr>
          <a:xfrm>
            <a:off x="7126556" y="2946365"/>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3" name="Text Placeholder 19">
            <a:extLst>
              <a:ext uri="{FF2B5EF4-FFF2-40B4-BE49-F238E27FC236}">
                <a16:creationId xmlns:a16="http://schemas.microsoft.com/office/drawing/2014/main" id="{FDCAB60B-5983-5033-2221-41E7C1426771}"/>
              </a:ext>
            </a:extLst>
          </p:cNvPr>
          <p:cNvSpPr>
            <a:spLocks noGrp="1"/>
          </p:cNvSpPr>
          <p:nvPr>
            <p:ph type="body" sz="quarter" idx="24" hasCustomPrompt="1"/>
          </p:nvPr>
        </p:nvSpPr>
        <p:spPr>
          <a:xfrm>
            <a:off x="6096000" y="294636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07</a:t>
            </a:r>
          </a:p>
        </p:txBody>
      </p:sp>
      <p:sp>
        <p:nvSpPr>
          <p:cNvPr id="14" name="Text Placeholder 19">
            <a:extLst>
              <a:ext uri="{FF2B5EF4-FFF2-40B4-BE49-F238E27FC236}">
                <a16:creationId xmlns:a16="http://schemas.microsoft.com/office/drawing/2014/main" id="{758C1868-EF60-A609-B9D6-1538DCD3A97F}"/>
              </a:ext>
            </a:extLst>
          </p:cNvPr>
          <p:cNvSpPr>
            <a:spLocks noGrp="1"/>
          </p:cNvSpPr>
          <p:nvPr>
            <p:ph type="body" sz="quarter" idx="25" hasCustomPrompt="1"/>
          </p:nvPr>
        </p:nvSpPr>
        <p:spPr>
          <a:xfrm>
            <a:off x="7126556" y="3964937"/>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17" name="Text Placeholder 19">
            <a:extLst>
              <a:ext uri="{FF2B5EF4-FFF2-40B4-BE49-F238E27FC236}">
                <a16:creationId xmlns:a16="http://schemas.microsoft.com/office/drawing/2014/main" id="{2BA8D965-2F6D-E622-1DE0-B6F6391A85B1}"/>
              </a:ext>
            </a:extLst>
          </p:cNvPr>
          <p:cNvSpPr>
            <a:spLocks noGrp="1"/>
          </p:cNvSpPr>
          <p:nvPr>
            <p:ph type="body" sz="quarter" idx="26" hasCustomPrompt="1"/>
          </p:nvPr>
        </p:nvSpPr>
        <p:spPr>
          <a:xfrm>
            <a:off x="6096000" y="3964937"/>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08</a:t>
            </a:r>
          </a:p>
        </p:txBody>
      </p:sp>
      <p:sp>
        <p:nvSpPr>
          <p:cNvPr id="20" name="Text Placeholder 19">
            <a:extLst>
              <a:ext uri="{FF2B5EF4-FFF2-40B4-BE49-F238E27FC236}">
                <a16:creationId xmlns:a16="http://schemas.microsoft.com/office/drawing/2014/main" id="{AAB7B0A0-C202-2CFC-F4CE-7B968E13479F}"/>
              </a:ext>
            </a:extLst>
          </p:cNvPr>
          <p:cNvSpPr>
            <a:spLocks noGrp="1"/>
          </p:cNvSpPr>
          <p:nvPr>
            <p:ph type="body" sz="quarter" idx="27" hasCustomPrompt="1"/>
          </p:nvPr>
        </p:nvSpPr>
        <p:spPr>
          <a:xfrm>
            <a:off x="7126556" y="4925636"/>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21" name="Text Placeholder 19">
            <a:extLst>
              <a:ext uri="{FF2B5EF4-FFF2-40B4-BE49-F238E27FC236}">
                <a16:creationId xmlns:a16="http://schemas.microsoft.com/office/drawing/2014/main" id="{445E9BAB-F21D-6318-92D8-A644CC941595}"/>
              </a:ext>
            </a:extLst>
          </p:cNvPr>
          <p:cNvSpPr>
            <a:spLocks noGrp="1"/>
          </p:cNvSpPr>
          <p:nvPr>
            <p:ph type="body" sz="quarter" idx="28" hasCustomPrompt="1"/>
          </p:nvPr>
        </p:nvSpPr>
        <p:spPr>
          <a:xfrm>
            <a:off x="6096000" y="4925636"/>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09</a:t>
            </a:r>
          </a:p>
        </p:txBody>
      </p:sp>
      <p:sp>
        <p:nvSpPr>
          <p:cNvPr id="22" name="Text Placeholder 19">
            <a:extLst>
              <a:ext uri="{FF2B5EF4-FFF2-40B4-BE49-F238E27FC236}">
                <a16:creationId xmlns:a16="http://schemas.microsoft.com/office/drawing/2014/main" id="{4069AC12-7383-0956-272F-8750F5CCF818}"/>
              </a:ext>
            </a:extLst>
          </p:cNvPr>
          <p:cNvSpPr>
            <a:spLocks noGrp="1"/>
          </p:cNvSpPr>
          <p:nvPr>
            <p:ph type="body" sz="quarter" idx="29" hasCustomPrompt="1"/>
          </p:nvPr>
        </p:nvSpPr>
        <p:spPr>
          <a:xfrm>
            <a:off x="7126556" y="5886335"/>
            <a:ext cx="396145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24" name="Text Placeholder 19">
            <a:extLst>
              <a:ext uri="{FF2B5EF4-FFF2-40B4-BE49-F238E27FC236}">
                <a16:creationId xmlns:a16="http://schemas.microsoft.com/office/drawing/2014/main" id="{06B5F7A6-01AF-72B9-CBF6-CFA84D01AC32}"/>
              </a:ext>
            </a:extLst>
          </p:cNvPr>
          <p:cNvSpPr>
            <a:spLocks noGrp="1"/>
          </p:cNvSpPr>
          <p:nvPr>
            <p:ph type="body" sz="quarter" idx="30" hasCustomPrompt="1"/>
          </p:nvPr>
        </p:nvSpPr>
        <p:spPr>
          <a:xfrm>
            <a:off x="6096000" y="588633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10</a:t>
            </a:r>
          </a:p>
        </p:txBody>
      </p:sp>
    </p:spTree>
    <p:extLst>
      <p:ext uri="{BB962C8B-B14F-4D97-AF65-F5344CB8AC3E}">
        <p14:creationId xmlns:p14="http://schemas.microsoft.com/office/powerpoint/2010/main" val="36700612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sopgave beeld">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F28AA08B-415A-B278-5FB9-ED54E6B56547}"/>
              </a:ext>
            </a:extLst>
          </p:cNvPr>
          <p:cNvSpPr>
            <a:spLocks noGrp="1"/>
          </p:cNvSpPr>
          <p:nvPr>
            <p:ph type="pic" sz="quarter" idx="25" hasCustomPrompt="1"/>
          </p:nvPr>
        </p:nvSpPr>
        <p:spPr>
          <a:xfrm>
            <a:off x="6096000" y="0"/>
            <a:ext cx="6096000" cy="6858000"/>
          </a:xfrm>
          <a:custGeom>
            <a:avLst/>
            <a:gdLst>
              <a:gd name="connsiteX0" fmla="*/ 713658 w 6096000"/>
              <a:gd name="connsiteY0" fmla="*/ 0 h 6858000"/>
              <a:gd name="connsiteX1" fmla="*/ 4555190 w 6096000"/>
              <a:gd name="connsiteY1" fmla="*/ 0 h 6858000"/>
              <a:gd name="connsiteX2" fmla="*/ 5377136 w 6096000"/>
              <a:gd name="connsiteY2" fmla="*/ 0 h 6858000"/>
              <a:gd name="connsiteX3" fmla="*/ 6090792 w 6096000"/>
              <a:gd name="connsiteY3" fmla="*/ 0 h 6858000"/>
              <a:gd name="connsiteX4" fmla="*/ 6090792 w 6096000"/>
              <a:gd name="connsiteY4" fmla="*/ 714056 h 6858000"/>
              <a:gd name="connsiteX5" fmla="*/ 6090794 w 6096000"/>
              <a:gd name="connsiteY5" fmla="*/ 714066 h 6858000"/>
              <a:gd name="connsiteX6" fmla="*/ 6090794 w 6096000"/>
              <a:gd name="connsiteY6" fmla="*/ 761876 h 6858000"/>
              <a:gd name="connsiteX7" fmla="*/ 6090794 w 6096000"/>
              <a:gd name="connsiteY7" fmla="*/ 1220797 h 6858000"/>
              <a:gd name="connsiteX8" fmla="*/ 6096000 w 6096000"/>
              <a:gd name="connsiteY8" fmla="*/ 1220797 h 6858000"/>
              <a:gd name="connsiteX9" fmla="*/ 6096000 w 6096000"/>
              <a:gd name="connsiteY9" fmla="*/ 6858000 h 6858000"/>
              <a:gd name="connsiteX10" fmla="*/ 5845195 w 6096000"/>
              <a:gd name="connsiteY10" fmla="*/ 6858000 h 6858000"/>
              <a:gd name="connsiteX11" fmla="*/ 5845195 w 6096000"/>
              <a:gd name="connsiteY11" fmla="*/ 6472414 h 6858000"/>
              <a:gd name="connsiteX12" fmla="*/ 5774936 w 6096000"/>
              <a:gd name="connsiteY12" fmla="*/ 6402155 h 6858000"/>
              <a:gd name="connsiteX13" fmla="*/ 4857514 w 6096000"/>
              <a:gd name="connsiteY13" fmla="*/ 6402155 h 6858000"/>
              <a:gd name="connsiteX14" fmla="*/ 4787255 w 6096000"/>
              <a:gd name="connsiteY14" fmla="*/ 6472414 h 6858000"/>
              <a:gd name="connsiteX15" fmla="*/ 4787255 w 6096000"/>
              <a:gd name="connsiteY15" fmla="*/ 6858000 h 6858000"/>
              <a:gd name="connsiteX16" fmla="*/ 5207 w 6096000"/>
              <a:gd name="connsiteY16" fmla="*/ 6858000 h 6858000"/>
              <a:gd name="connsiteX17" fmla="*/ 5207 w 6096000"/>
              <a:gd name="connsiteY17" fmla="*/ 6539248 h 6858000"/>
              <a:gd name="connsiteX18" fmla="*/ 0 w 6096000"/>
              <a:gd name="connsiteY18" fmla="*/ 6539248 h 6858000"/>
              <a:gd name="connsiteX19" fmla="*/ 0 w 6096000"/>
              <a:gd name="connsiteY19" fmla="*/ 5825182 h 6858000"/>
              <a:gd name="connsiteX20" fmla="*/ 0 w 6096000"/>
              <a:gd name="connsiteY20" fmla="*/ 761876 h 6858000"/>
              <a:gd name="connsiteX21" fmla="*/ 0 w 6096000"/>
              <a:gd name="connsiteY21" fmla="*/ 714066 h 6858000"/>
              <a:gd name="connsiteX22" fmla="*/ 713658 w 6096000"/>
              <a:gd name="connsiteY2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6000" h="6858000">
                <a:moveTo>
                  <a:pt x="713658" y="0"/>
                </a:moveTo>
                <a:lnTo>
                  <a:pt x="4555190" y="0"/>
                </a:lnTo>
                <a:lnTo>
                  <a:pt x="5377136" y="0"/>
                </a:lnTo>
                <a:lnTo>
                  <a:pt x="6090792" y="0"/>
                </a:lnTo>
                <a:lnTo>
                  <a:pt x="6090792" y="714056"/>
                </a:lnTo>
                <a:lnTo>
                  <a:pt x="6090794" y="714066"/>
                </a:lnTo>
                <a:lnTo>
                  <a:pt x="6090794" y="761876"/>
                </a:lnTo>
                <a:lnTo>
                  <a:pt x="6090794" y="1220797"/>
                </a:lnTo>
                <a:lnTo>
                  <a:pt x="6096000" y="1220797"/>
                </a:lnTo>
                <a:lnTo>
                  <a:pt x="6096000" y="6858000"/>
                </a:lnTo>
                <a:lnTo>
                  <a:pt x="5845195" y="6858000"/>
                </a:lnTo>
                <a:lnTo>
                  <a:pt x="5845195" y="6472414"/>
                </a:lnTo>
                <a:cubicBezTo>
                  <a:pt x="5845195" y="6433611"/>
                  <a:pt x="5813739" y="6402155"/>
                  <a:pt x="5774936" y="6402155"/>
                </a:cubicBezTo>
                <a:lnTo>
                  <a:pt x="4857514" y="6402155"/>
                </a:lnTo>
                <a:cubicBezTo>
                  <a:pt x="4818711" y="6402155"/>
                  <a:pt x="4787255" y="6433611"/>
                  <a:pt x="4787255" y="6472414"/>
                </a:cubicBezTo>
                <a:lnTo>
                  <a:pt x="4787255" y="6858000"/>
                </a:lnTo>
                <a:lnTo>
                  <a:pt x="5207" y="6858000"/>
                </a:lnTo>
                <a:lnTo>
                  <a:pt x="5207" y="6539248"/>
                </a:lnTo>
                <a:lnTo>
                  <a:pt x="0" y="6539248"/>
                </a:lnTo>
                <a:lnTo>
                  <a:pt x="0" y="5825182"/>
                </a:lnTo>
                <a:lnTo>
                  <a:pt x="0" y="761876"/>
                </a:lnTo>
                <a:lnTo>
                  <a:pt x="0" y="714066"/>
                </a:lnTo>
                <a:cubicBezTo>
                  <a:pt x="0" y="319699"/>
                  <a:pt x="319516" y="0"/>
                  <a:pt x="71365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11" name="Rectangle 10">
            <a:extLst>
              <a:ext uri="{FF2B5EF4-FFF2-40B4-BE49-F238E27FC236}">
                <a16:creationId xmlns:a16="http://schemas.microsoft.com/office/drawing/2014/main" id="{B11101EE-BEBC-AE2E-0E18-3818984F34E6}"/>
              </a:ext>
            </a:extLst>
          </p:cNvPr>
          <p:cNvSpPr/>
          <p:nvPr userDrawn="1"/>
        </p:nvSpPr>
        <p:spPr>
          <a:xfrm flipH="1">
            <a:off x="0" y="1519177"/>
            <a:ext cx="3885366" cy="53388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 name="Freeform 8">
            <a:extLst>
              <a:ext uri="{FF2B5EF4-FFF2-40B4-BE49-F238E27FC236}">
                <a16:creationId xmlns:a16="http://schemas.microsoft.com/office/drawing/2014/main" id="{8710CF4E-006E-DD8D-D833-67981A9D3602}"/>
              </a:ext>
            </a:extLst>
          </p:cNvPr>
          <p:cNvSpPr/>
          <p:nvPr userDrawn="1"/>
        </p:nvSpPr>
        <p:spPr>
          <a:xfrm rot="5400000" flipH="1">
            <a:off x="1158248" y="1918280"/>
            <a:ext cx="5350398" cy="4552191"/>
          </a:xfrm>
          <a:custGeom>
            <a:avLst/>
            <a:gdLst>
              <a:gd name="connsiteX0" fmla="*/ 5350074 w 5350398"/>
              <a:gd name="connsiteY0" fmla="*/ 4552191 h 4552191"/>
              <a:gd name="connsiteX1" fmla="*/ 5348468 w 5350398"/>
              <a:gd name="connsiteY1" fmla="*/ 3555607 h 4552191"/>
              <a:gd name="connsiteX2" fmla="*/ 5348468 w 5350398"/>
              <a:gd name="connsiteY2" fmla="*/ 3555607 h 4552191"/>
              <a:gd name="connsiteX3" fmla="*/ 5348468 w 5350398"/>
              <a:gd name="connsiteY3" fmla="*/ 1657650 h 4552191"/>
              <a:gd name="connsiteX4" fmla="*/ 5348468 w 5350398"/>
              <a:gd name="connsiteY4" fmla="*/ 765588 h 4552191"/>
              <a:gd name="connsiteX5" fmla="*/ 5348468 w 5350398"/>
              <a:gd name="connsiteY5" fmla="*/ 680988 h 4552191"/>
              <a:gd name="connsiteX6" fmla="*/ 4667481 w 5350398"/>
              <a:gd name="connsiteY6" fmla="*/ 0 h 4552191"/>
              <a:gd name="connsiteX7" fmla="*/ 4141788 w 5350398"/>
              <a:gd name="connsiteY7" fmla="*/ 0 h 4552191"/>
              <a:gd name="connsiteX8" fmla="*/ 4141788 w 5350398"/>
              <a:gd name="connsiteY8" fmla="*/ 239 h 4552191"/>
              <a:gd name="connsiteX9" fmla="*/ 179916 w 5350398"/>
              <a:gd name="connsiteY9" fmla="*/ 239 h 4552191"/>
              <a:gd name="connsiteX10" fmla="*/ 179914 w 5350398"/>
              <a:gd name="connsiteY10" fmla="*/ 13544 h 4552191"/>
              <a:gd name="connsiteX11" fmla="*/ 0 w 5350398"/>
              <a:gd name="connsiteY11" fmla="*/ 13544 h 4552191"/>
              <a:gd name="connsiteX12" fmla="*/ 0 w 5350398"/>
              <a:gd name="connsiteY12" fmla="*/ 4524062 h 4552191"/>
              <a:gd name="connsiteX13" fmla="*/ 179522 w 5350398"/>
              <a:gd name="connsiteY13" fmla="*/ 4524062 h 4552191"/>
              <a:gd name="connsiteX14" fmla="*/ 179522 w 5350398"/>
              <a:gd name="connsiteY14" fmla="*/ 4551574 h 455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0398" h="4552191">
                <a:moveTo>
                  <a:pt x="5350074" y="4552191"/>
                </a:moveTo>
                <a:cubicBezTo>
                  <a:pt x="5351650" y="4220202"/>
                  <a:pt x="5346892" y="3887596"/>
                  <a:pt x="5348468" y="3555607"/>
                </a:cubicBezTo>
                <a:lnTo>
                  <a:pt x="5348468" y="3555607"/>
                </a:lnTo>
                <a:lnTo>
                  <a:pt x="5348468" y="1657650"/>
                </a:lnTo>
                <a:lnTo>
                  <a:pt x="5348468" y="765588"/>
                </a:lnTo>
                <a:lnTo>
                  <a:pt x="5348468" y="680988"/>
                </a:lnTo>
                <a:cubicBezTo>
                  <a:pt x="5348468" y="304889"/>
                  <a:pt x="5043580" y="0"/>
                  <a:pt x="4667481" y="0"/>
                </a:cubicBezTo>
                <a:lnTo>
                  <a:pt x="4141788" y="0"/>
                </a:lnTo>
                <a:lnTo>
                  <a:pt x="4141788" y="239"/>
                </a:lnTo>
                <a:lnTo>
                  <a:pt x="179916" y="239"/>
                </a:lnTo>
                <a:lnTo>
                  <a:pt x="179914" y="13544"/>
                </a:lnTo>
                <a:lnTo>
                  <a:pt x="0" y="13544"/>
                </a:lnTo>
                <a:lnTo>
                  <a:pt x="0" y="4524062"/>
                </a:lnTo>
                <a:lnTo>
                  <a:pt x="179522" y="4524062"/>
                </a:lnTo>
                <a:lnTo>
                  <a:pt x="179522" y="4551574"/>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16" name="Afbeelding 15" descr="Afbeelding met tekst, Lettertype, logo, Graphics&#10;&#10;Automatisch gegenereerde beschrijving">
            <a:extLst>
              <a:ext uri="{FF2B5EF4-FFF2-40B4-BE49-F238E27FC236}">
                <a16:creationId xmlns:a16="http://schemas.microsoft.com/office/drawing/2014/main" id="{EBB45870-238B-52A6-D0B6-503CD61F46B8}"/>
              </a:ext>
            </a:extLst>
          </p:cNvPr>
          <p:cNvPicPr>
            <a:picLocks noChangeAspect="1"/>
          </p:cNvPicPr>
          <p:nvPr userDrawn="1"/>
        </p:nvPicPr>
        <p:blipFill>
          <a:blip r:embed="rId2"/>
          <a:stretch>
            <a:fillRect/>
          </a:stretch>
        </p:blipFill>
        <p:spPr>
          <a:xfrm>
            <a:off x="10956157" y="6486891"/>
            <a:ext cx="912137" cy="239346"/>
          </a:xfrm>
          <a:prstGeom prst="rect">
            <a:avLst/>
          </a:prstGeom>
        </p:spPr>
      </p:pic>
      <p:sp>
        <p:nvSpPr>
          <p:cNvPr id="51" name="Text Placeholder 19">
            <a:extLst>
              <a:ext uri="{FF2B5EF4-FFF2-40B4-BE49-F238E27FC236}">
                <a16:creationId xmlns:a16="http://schemas.microsoft.com/office/drawing/2014/main" id="{50BC2F15-F608-E674-1515-FCBB3CF3C768}"/>
              </a:ext>
            </a:extLst>
          </p:cNvPr>
          <p:cNvSpPr>
            <a:spLocks noGrp="1"/>
          </p:cNvSpPr>
          <p:nvPr>
            <p:ph type="body" sz="quarter" idx="10" hasCustomPrompt="1"/>
          </p:nvPr>
        </p:nvSpPr>
        <p:spPr>
          <a:xfrm>
            <a:off x="1613850" y="1927793"/>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52" name="Text Placeholder 19">
            <a:extLst>
              <a:ext uri="{FF2B5EF4-FFF2-40B4-BE49-F238E27FC236}">
                <a16:creationId xmlns:a16="http://schemas.microsoft.com/office/drawing/2014/main" id="{FD3B3C50-2556-DF8F-4E4A-31DDF06D46EB}"/>
              </a:ext>
            </a:extLst>
          </p:cNvPr>
          <p:cNvSpPr>
            <a:spLocks noGrp="1"/>
          </p:cNvSpPr>
          <p:nvPr>
            <p:ph type="body" sz="quarter" idx="11" hasCustomPrompt="1"/>
          </p:nvPr>
        </p:nvSpPr>
        <p:spPr>
          <a:xfrm>
            <a:off x="583294" y="1927793"/>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01</a:t>
            </a:r>
          </a:p>
        </p:txBody>
      </p:sp>
      <p:sp>
        <p:nvSpPr>
          <p:cNvPr id="54" name="Text Placeholder 19">
            <a:extLst>
              <a:ext uri="{FF2B5EF4-FFF2-40B4-BE49-F238E27FC236}">
                <a16:creationId xmlns:a16="http://schemas.microsoft.com/office/drawing/2014/main" id="{1D53FE88-CA1D-2F8A-7EF1-3940B20B77FE}"/>
              </a:ext>
            </a:extLst>
          </p:cNvPr>
          <p:cNvSpPr>
            <a:spLocks noGrp="1"/>
          </p:cNvSpPr>
          <p:nvPr>
            <p:ph type="body" sz="quarter" idx="12" hasCustomPrompt="1"/>
          </p:nvPr>
        </p:nvSpPr>
        <p:spPr>
          <a:xfrm>
            <a:off x="1613850" y="2946365"/>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55" name="Text Placeholder 19">
            <a:extLst>
              <a:ext uri="{FF2B5EF4-FFF2-40B4-BE49-F238E27FC236}">
                <a16:creationId xmlns:a16="http://schemas.microsoft.com/office/drawing/2014/main" id="{A62F391C-FF2E-C556-59FE-21AB57B70BD4}"/>
              </a:ext>
            </a:extLst>
          </p:cNvPr>
          <p:cNvSpPr>
            <a:spLocks noGrp="1"/>
          </p:cNvSpPr>
          <p:nvPr>
            <p:ph type="body" sz="quarter" idx="13" hasCustomPrompt="1"/>
          </p:nvPr>
        </p:nvSpPr>
        <p:spPr>
          <a:xfrm>
            <a:off x="583294" y="294636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02</a:t>
            </a:r>
          </a:p>
        </p:txBody>
      </p:sp>
      <p:sp>
        <p:nvSpPr>
          <p:cNvPr id="57" name="Text Placeholder 19">
            <a:extLst>
              <a:ext uri="{FF2B5EF4-FFF2-40B4-BE49-F238E27FC236}">
                <a16:creationId xmlns:a16="http://schemas.microsoft.com/office/drawing/2014/main" id="{208B4DF3-B795-EE0E-A215-A080CED3C927}"/>
              </a:ext>
            </a:extLst>
          </p:cNvPr>
          <p:cNvSpPr>
            <a:spLocks noGrp="1"/>
          </p:cNvSpPr>
          <p:nvPr>
            <p:ph type="body" sz="quarter" idx="14" hasCustomPrompt="1"/>
          </p:nvPr>
        </p:nvSpPr>
        <p:spPr>
          <a:xfrm>
            <a:off x="1613850" y="3964937"/>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58" name="Text Placeholder 19">
            <a:extLst>
              <a:ext uri="{FF2B5EF4-FFF2-40B4-BE49-F238E27FC236}">
                <a16:creationId xmlns:a16="http://schemas.microsoft.com/office/drawing/2014/main" id="{71C71FD4-1E3A-FADA-1993-C1850C136082}"/>
              </a:ext>
            </a:extLst>
          </p:cNvPr>
          <p:cNvSpPr>
            <a:spLocks noGrp="1"/>
          </p:cNvSpPr>
          <p:nvPr>
            <p:ph type="body" sz="quarter" idx="15" hasCustomPrompt="1"/>
          </p:nvPr>
        </p:nvSpPr>
        <p:spPr>
          <a:xfrm>
            <a:off x="583294" y="3964937"/>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03</a:t>
            </a:r>
          </a:p>
        </p:txBody>
      </p:sp>
      <p:sp>
        <p:nvSpPr>
          <p:cNvPr id="60" name="Text Placeholder 19">
            <a:extLst>
              <a:ext uri="{FF2B5EF4-FFF2-40B4-BE49-F238E27FC236}">
                <a16:creationId xmlns:a16="http://schemas.microsoft.com/office/drawing/2014/main" id="{83E8619E-FD70-B4D0-F20C-538E1C4126D6}"/>
              </a:ext>
            </a:extLst>
          </p:cNvPr>
          <p:cNvSpPr>
            <a:spLocks noGrp="1"/>
          </p:cNvSpPr>
          <p:nvPr>
            <p:ph type="body" sz="quarter" idx="16" hasCustomPrompt="1"/>
          </p:nvPr>
        </p:nvSpPr>
        <p:spPr>
          <a:xfrm>
            <a:off x="1613850" y="4925636"/>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61" name="Text Placeholder 19">
            <a:extLst>
              <a:ext uri="{FF2B5EF4-FFF2-40B4-BE49-F238E27FC236}">
                <a16:creationId xmlns:a16="http://schemas.microsoft.com/office/drawing/2014/main" id="{FC4A0B95-7FDC-A694-DA4C-6A5E20AFF93B}"/>
              </a:ext>
            </a:extLst>
          </p:cNvPr>
          <p:cNvSpPr>
            <a:spLocks noGrp="1"/>
          </p:cNvSpPr>
          <p:nvPr>
            <p:ph type="body" sz="quarter" idx="17" hasCustomPrompt="1"/>
          </p:nvPr>
        </p:nvSpPr>
        <p:spPr>
          <a:xfrm>
            <a:off x="583294" y="4925636"/>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04</a:t>
            </a:r>
          </a:p>
        </p:txBody>
      </p:sp>
      <p:sp>
        <p:nvSpPr>
          <p:cNvPr id="63" name="Text Placeholder 19">
            <a:extLst>
              <a:ext uri="{FF2B5EF4-FFF2-40B4-BE49-F238E27FC236}">
                <a16:creationId xmlns:a16="http://schemas.microsoft.com/office/drawing/2014/main" id="{A0E1490C-84B8-D1B5-4AF7-BF5E450E85A8}"/>
              </a:ext>
            </a:extLst>
          </p:cNvPr>
          <p:cNvSpPr>
            <a:spLocks noGrp="1"/>
          </p:cNvSpPr>
          <p:nvPr userDrawn="1">
            <p:ph type="body" sz="quarter" idx="18" hasCustomPrompt="1"/>
          </p:nvPr>
        </p:nvSpPr>
        <p:spPr>
          <a:xfrm>
            <a:off x="1613850" y="5886335"/>
            <a:ext cx="3960000" cy="509005"/>
          </a:xfrm>
        </p:spPr>
        <p:txBody>
          <a:bodyPr>
            <a:noAutofit/>
          </a:bodyPr>
          <a:lstStyle>
            <a:lvl1pPr marL="0" indent="0">
              <a:buNone/>
              <a:defRPr sz="13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err="1"/>
              <a:t>Lorem</a:t>
            </a:r>
            <a:r>
              <a:rPr lang="nl-NL" noProof="0" dirty="0"/>
              <a:t> </a:t>
            </a:r>
            <a:r>
              <a:rPr lang="nl-NL" noProof="0" dirty="0" err="1"/>
              <a:t>ipsum</a:t>
            </a:r>
            <a:r>
              <a:rPr lang="nl-NL" noProof="0" dirty="0"/>
              <a:t> </a:t>
            </a:r>
            <a:r>
              <a:rPr lang="nl-NL" noProof="0" dirty="0" err="1"/>
              <a:t>dolor</a:t>
            </a:r>
            <a:r>
              <a:rPr lang="nl-NL" noProof="0" dirty="0"/>
              <a:t> </a:t>
            </a:r>
            <a:r>
              <a:rPr lang="nl-NL" noProof="0" dirty="0" err="1"/>
              <a:t>sit</a:t>
            </a:r>
            <a:r>
              <a:rPr lang="nl-NL" noProof="0" dirty="0"/>
              <a:t> </a:t>
            </a:r>
            <a:r>
              <a:rPr lang="nl-NL" noProof="0" dirty="0" err="1"/>
              <a:t>ameexerci</a:t>
            </a:r>
            <a:r>
              <a:rPr lang="nl-NL" noProof="0" dirty="0"/>
              <a:t> </a:t>
            </a:r>
            <a:r>
              <a:rPr lang="nl-NL" noProof="0" dirty="0" err="1"/>
              <a:t>tation</a:t>
            </a:r>
            <a:r>
              <a:rPr lang="nl-NL" noProof="0" dirty="0"/>
              <a:t> </a:t>
            </a:r>
            <a:r>
              <a:rPr lang="nl-NL" noProof="0" dirty="0" err="1"/>
              <a:t>ullamcorper</a:t>
            </a:r>
            <a:r>
              <a:rPr lang="nl-NL" noProof="0" dirty="0"/>
              <a:t> </a:t>
            </a:r>
            <a:r>
              <a:rPr lang="nl-NL" noProof="0" dirty="0" err="1"/>
              <a:t>suscipit</a:t>
            </a:r>
            <a:r>
              <a:rPr lang="nl-NL" noProof="0" dirty="0"/>
              <a:t> </a:t>
            </a:r>
            <a:r>
              <a:rPr lang="nl-NL" noProof="0" dirty="0" err="1"/>
              <a:t>lobortis</a:t>
            </a:r>
            <a:r>
              <a:rPr lang="nl-NL" noProof="0" dirty="0"/>
              <a:t> </a:t>
            </a:r>
            <a:r>
              <a:rPr lang="nl-NL" noProof="0" dirty="0" err="1"/>
              <a:t>nisl</a:t>
            </a:r>
            <a:r>
              <a:rPr lang="nl-NL" noProof="0" dirty="0"/>
              <a:t> ut </a:t>
            </a:r>
            <a:r>
              <a:rPr lang="nl-NL" noProof="0" dirty="0" err="1"/>
              <a:t>aliquip</a:t>
            </a:r>
            <a:r>
              <a:rPr lang="nl-NL" noProof="0" dirty="0"/>
              <a:t> ex </a:t>
            </a:r>
            <a:r>
              <a:rPr lang="nl-NL" noProof="0" dirty="0" err="1"/>
              <a:t>ea</a:t>
            </a:r>
            <a:endParaRPr lang="nl-NL" noProof="0" dirty="0"/>
          </a:p>
        </p:txBody>
      </p:sp>
      <p:sp>
        <p:nvSpPr>
          <p:cNvPr id="64" name="Text Placeholder 19">
            <a:extLst>
              <a:ext uri="{FF2B5EF4-FFF2-40B4-BE49-F238E27FC236}">
                <a16:creationId xmlns:a16="http://schemas.microsoft.com/office/drawing/2014/main" id="{95E885F6-0369-0901-9AE2-A4137F727C76}"/>
              </a:ext>
            </a:extLst>
          </p:cNvPr>
          <p:cNvSpPr>
            <a:spLocks noGrp="1"/>
          </p:cNvSpPr>
          <p:nvPr userDrawn="1">
            <p:ph type="body" sz="quarter" idx="19" hasCustomPrompt="1"/>
          </p:nvPr>
        </p:nvSpPr>
        <p:spPr>
          <a:xfrm>
            <a:off x="583294" y="5886335"/>
            <a:ext cx="647365" cy="509005"/>
          </a:xfrm>
        </p:spPr>
        <p:txBody>
          <a:bodyPr>
            <a:noAutofit/>
          </a:bodyPr>
          <a:lstStyle>
            <a:lvl1pPr marL="0" indent="0" algn="r">
              <a:buNone/>
              <a:defRPr sz="2200" b="0">
                <a:solidFill>
                  <a:schemeClr val="tx2"/>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nl-NL" noProof="0" dirty="0"/>
              <a:t>05</a:t>
            </a:r>
          </a:p>
        </p:txBody>
      </p:sp>
      <p:sp>
        <p:nvSpPr>
          <p:cNvPr id="3" name="Tijdelijke aanduiding voor dianummer 2">
            <a:extLst>
              <a:ext uri="{FF2B5EF4-FFF2-40B4-BE49-F238E27FC236}">
                <a16:creationId xmlns:a16="http://schemas.microsoft.com/office/drawing/2014/main" id="{B1154097-AD23-FE5D-9824-CEEBE0D8DF1D}"/>
              </a:ext>
            </a:extLst>
          </p:cNvPr>
          <p:cNvSpPr>
            <a:spLocks noGrp="1"/>
          </p:cNvSpPr>
          <p:nvPr>
            <p:ph type="sldNum" sz="quarter" idx="26"/>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smtClean="0"/>
              <a:pPr/>
              <a:t>‹nr.›</a:t>
            </a:fld>
            <a:endParaRPr lang="nl-NL" dirty="0"/>
          </a:p>
        </p:txBody>
      </p:sp>
      <p:sp>
        <p:nvSpPr>
          <p:cNvPr id="5" name="Title 1">
            <a:extLst>
              <a:ext uri="{FF2B5EF4-FFF2-40B4-BE49-F238E27FC236}">
                <a16:creationId xmlns:a16="http://schemas.microsoft.com/office/drawing/2014/main" id="{43B31BE3-071E-9D3E-C1F4-8200EADE598B}"/>
              </a:ext>
            </a:extLst>
          </p:cNvPr>
          <p:cNvSpPr>
            <a:spLocks noGrp="1"/>
          </p:cNvSpPr>
          <p:nvPr>
            <p:ph type="title" hasCustomPrompt="1"/>
          </p:nvPr>
        </p:nvSpPr>
        <p:spPr>
          <a:xfrm>
            <a:off x="672342" y="365124"/>
            <a:ext cx="4901508" cy="972000"/>
          </a:xfrm>
        </p:spPr>
        <p:txBody>
          <a:bodyPr anchor="b"/>
          <a:lstStyle>
            <a:lvl1pPr>
              <a:defRPr>
                <a:solidFill>
                  <a:schemeClr val="tx2"/>
                </a:solidFill>
              </a:defRPr>
            </a:lvl1pPr>
          </a:lstStyle>
          <a:p>
            <a:r>
              <a:rPr lang="nl-NL" noProof="0" dirty="0"/>
              <a:t>Inhoudsopgave</a:t>
            </a:r>
          </a:p>
        </p:txBody>
      </p:sp>
      <p:grpSp>
        <p:nvGrpSpPr>
          <p:cNvPr id="2" name="Groep 1">
            <a:extLst>
              <a:ext uri="{FF2B5EF4-FFF2-40B4-BE49-F238E27FC236}">
                <a16:creationId xmlns:a16="http://schemas.microsoft.com/office/drawing/2014/main" id="{05ACC694-7CB1-1748-3E87-66604AB468EF}"/>
              </a:ext>
            </a:extLst>
          </p:cNvPr>
          <p:cNvGrpSpPr/>
          <p:nvPr userDrawn="1"/>
        </p:nvGrpSpPr>
        <p:grpSpPr>
          <a:xfrm>
            <a:off x="-3620530" y="0"/>
            <a:ext cx="3527668" cy="1848077"/>
            <a:chOff x="-3913429" y="2864654"/>
            <a:chExt cx="3820567" cy="1848077"/>
          </a:xfrm>
        </p:grpSpPr>
        <p:sp>
          <p:nvSpPr>
            <p:cNvPr id="7" name="Rechthoek: afgeronde hoeken 6">
              <a:extLst>
                <a:ext uri="{FF2B5EF4-FFF2-40B4-BE49-F238E27FC236}">
                  <a16:creationId xmlns:a16="http://schemas.microsoft.com/office/drawing/2014/main" id="{B637A8E6-1E6F-617B-4731-9ED55E00FB4C}"/>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8" name="Rechthoek: afgeronde hoeken 7">
              <a:extLst>
                <a:ext uri="{FF2B5EF4-FFF2-40B4-BE49-F238E27FC236}">
                  <a16:creationId xmlns:a16="http://schemas.microsoft.com/office/drawing/2014/main" id="{110CA252-4FAD-49A6-0634-E64C3B92511F}"/>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2" name="Groep 11">
            <a:extLst>
              <a:ext uri="{FF2B5EF4-FFF2-40B4-BE49-F238E27FC236}">
                <a16:creationId xmlns:a16="http://schemas.microsoft.com/office/drawing/2014/main" id="{131B73AB-43E0-58EA-9BC3-826C78B134ED}"/>
              </a:ext>
            </a:extLst>
          </p:cNvPr>
          <p:cNvGrpSpPr/>
          <p:nvPr userDrawn="1"/>
        </p:nvGrpSpPr>
        <p:grpSpPr>
          <a:xfrm>
            <a:off x="-3620530" y="2068598"/>
            <a:ext cx="3527668" cy="2732002"/>
            <a:chOff x="-3913429" y="2864654"/>
            <a:chExt cx="3820567" cy="2732002"/>
          </a:xfrm>
        </p:grpSpPr>
        <p:sp>
          <p:nvSpPr>
            <p:cNvPr id="13" name="Rechthoek: afgeronde hoeken 12">
              <a:extLst>
                <a:ext uri="{FF2B5EF4-FFF2-40B4-BE49-F238E27FC236}">
                  <a16:creationId xmlns:a16="http://schemas.microsoft.com/office/drawing/2014/main" id="{5608E446-878F-ECFB-D074-74EF87D1A9B1}"/>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4" name="Rechthoek: afgeronde hoeken 13">
              <a:extLst>
                <a:ext uri="{FF2B5EF4-FFF2-40B4-BE49-F238E27FC236}">
                  <a16:creationId xmlns:a16="http://schemas.microsoft.com/office/drawing/2014/main" id="{BF67A32A-1B74-24D4-0720-72D2AA2FD2AC}"/>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338621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dia blauw">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BF6FDE9-42F7-7E73-0EE1-2D365750A90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3271"/>
          <a:stretch/>
        </p:blipFill>
        <p:spPr>
          <a:xfrm>
            <a:off x="-1923" y="3375247"/>
            <a:ext cx="12193923" cy="3482754"/>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15" name="Graphic 14">
            <a:extLst>
              <a:ext uri="{FF2B5EF4-FFF2-40B4-BE49-F238E27FC236}">
                <a16:creationId xmlns:a16="http://schemas.microsoft.com/office/drawing/2014/main" id="{613D65F9-AC39-1509-1241-0BA42EADDC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3624086"/>
            <a:ext cx="1013968" cy="1136535"/>
          </a:xfrm>
          <a:prstGeom prst="rect">
            <a:avLst/>
          </a:prstGeom>
        </p:spPr>
      </p:pic>
      <p:pic>
        <p:nvPicPr>
          <p:cNvPr id="16" name="Graphic 15">
            <a:extLst>
              <a:ext uri="{FF2B5EF4-FFF2-40B4-BE49-F238E27FC236}">
                <a16:creationId xmlns:a16="http://schemas.microsoft.com/office/drawing/2014/main" id="{A3F2583F-DDE0-3158-4605-D1177975DCE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3371187"/>
            <a:ext cx="591537" cy="663041"/>
          </a:xfrm>
          <a:prstGeom prst="rect">
            <a:avLst/>
          </a:prstGeom>
        </p:spPr>
      </p:pic>
      <p:sp>
        <p:nvSpPr>
          <p:cNvPr id="7" name="Title 1">
            <a:extLst>
              <a:ext uri="{FF2B5EF4-FFF2-40B4-BE49-F238E27FC236}">
                <a16:creationId xmlns:a16="http://schemas.microsoft.com/office/drawing/2014/main" id="{FE48BF64-F66E-1325-7A3D-E6F8EB2A9987}"/>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9" name="Text Placeholder 2">
            <a:extLst>
              <a:ext uri="{FF2B5EF4-FFF2-40B4-BE49-F238E27FC236}">
                <a16:creationId xmlns:a16="http://schemas.microsoft.com/office/drawing/2014/main" id="{2DDD3F8A-9628-F0E1-1807-D4323D0D1558}"/>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2" name="Tijdelijke aanduiding voor dianummer 1">
            <a:extLst>
              <a:ext uri="{FF2B5EF4-FFF2-40B4-BE49-F238E27FC236}">
                <a16:creationId xmlns:a16="http://schemas.microsoft.com/office/drawing/2014/main" id="{68E8D775-BF82-D2F7-619E-61ABAD6A178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smtClean="0"/>
              <a:pPr/>
              <a:t>‹nr.›</a:t>
            </a:fld>
            <a:endParaRPr lang="nl-NL" dirty="0"/>
          </a:p>
        </p:txBody>
      </p:sp>
      <p:grpSp>
        <p:nvGrpSpPr>
          <p:cNvPr id="6" name="Groep 5">
            <a:extLst>
              <a:ext uri="{FF2B5EF4-FFF2-40B4-BE49-F238E27FC236}">
                <a16:creationId xmlns:a16="http://schemas.microsoft.com/office/drawing/2014/main" id="{BD5A7ED8-DC6A-1CB5-A4E8-F728436AE926}"/>
              </a:ext>
            </a:extLst>
          </p:cNvPr>
          <p:cNvGrpSpPr/>
          <p:nvPr userDrawn="1"/>
        </p:nvGrpSpPr>
        <p:grpSpPr>
          <a:xfrm>
            <a:off x="-3645247" y="0"/>
            <a:ext cx="3527668" cy="1992220"/>
            <a:chOff x="-3913429" y="2"/>
            <a:chExt cx="3820567" cy="1992219"/>
          </a:xfrm>
        </p:grpSpPr>
        <p:sp>
          <p:nvSpPr>
            <p:cNvPr id="10" name="Rechthoek: afgeronde hoeken 9">
              <a:extLst>
                <a:ext uri="{FF2B5EF4-FFF2-40B4-BE49-F238E27FC236}">
                  <a16:creationId xmlns:a16="http://schemas.microsoft.com/office/drawing/2014/main" id="{EEE6AE1D-AC31-EA41-A38B-D08AD56E093D}"/>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1" name="Rechthoek: afgeronde hoeken 10">
              <a:extLst>
                <a:ext uri="{FF2B5EF4-FFF2-40B4-BE49-F238E27FC236}">
                  <a16:creationId xmlns:a16="http://schemas.microsoft.com/office/drawing/2014/main" id="{74C3BD1F-CD5B-90F3-885F-C512A1BEE60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559690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dia mintgroen">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BF6FDE9-42F7-7E73-0EE1-2D365750A90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3271"/>
          <a:stretch/>
        </p:blipFill>
        <p:spPr>
          <a:xfrm>
            <a:off x="-1923" y="3375247"/>
            <a:ext cx="12193923" cy="3482754"/>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15" name="Graphic 14">
            <a:extLst>
              <a:ext uri="{FF2B5EF4-FFF2-40B4-BE49-F238E27FC236}">
                <a16:creationId xmlns:a16="http://schemas.microsoft.com/office/drawing/2014/main" id="{613D65F9-AC39-1509-1241-0BA42EADDC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3624086"/>
            <a:ext cx="1013968" cy="1136535"/>
          </a:xfrm>
          <a:prstGeom prst="rect">
            <a:avLst/>
          </a:prstGeom>
        </p:spPr>
      </p:pic>
      <p:pic>
        <p:nvPicPr>
          <p:cNvPr id="16" name="Graphic 15">
            <a:extLst>
              <a:ext uri="{FF2B5EF4-FFF2-40B4-BE49-F238E27FC236}">
                <a16:creationId xmlns:a16="http://schemas.microsoft.com/office/drawing/2014/main" id="{A3F2583F-DDE0-3158-4605-D1177975DCE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3371187"/>
            <a:ext cx="591537" cy="663041"/>
          </a:xfrm>
          <a:prstGeom prst="rect">
            <a:avLst/>
          </a:prstGeom>
        </p:spPr>
      </p:pic>
      <p:sp>
        <p:nvSpPr>
          <p:cNvPr id="7" name="Title 1">
            <a:extLst>
              <a:ext uri="{FF2B5EF4-FFF2-40B4-BE49-F238E27FC236}">
                <a16:creationId xmlns:a16="http://schemas.microsoft.com/office/drawing/2014/main" id="{FE48BF64-F66E-1325-7A3D-E6F8EB2A9987}"/>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9" name="Text Placeholder 2">
            <a:extLst>
              <a:ext uri="{FF2B5EF4-FFF2-40B4-BE49-F238E27FC236}">
                <a16:creationId xmlns:a16="http://schemas.microsoft.com/office/drawing/2014/main" id="{2DDD3F8A-9628-F0E1-1807-D4323D0D1558}"/>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3" name="Tijdelijke aanduiding voor dianummer 2">
            <a:extLst>
              <a:ext uri="{FF2B5EF4-FFF2-40B4-BE49-F238E27FC236}">
                <a16:creationId xmlns:a16="http://schemas.microsoft.com/office/drawing/2014/main" id="{5BE25F7C-F134-DFDB-304F-E2684D1C0A00}"/>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2" name="Groep 1">
            <a:extLst>
              <a:ext uri="{FF2B5EF4-FFF2-40B4-BE49-F238E27FC236}">
                <a16:creationId xmlns:a16="http://schemas.microsoft.com/office/drawing/2014/main" id="{B432F05A-5898-AAE5-E5C1-368A00B1C8FF}"/>
              </a:ext>
            </a:extLst>
          </p:cNvPr>
          <p:cNvGrpSpPr/>
          <p:nvPr userDrawn="1"/>
        </p:nvGrpSpPr>
        <p:grpSpPr>
          <a:xfrm>
            <a:off x="-3645247" y="0"/>
            <a:ext cx="3527668" cy="1992220"/>
            <a:chOff x="-3913429" y="2"/>
            <a:chExt cx="3820567" cy="1992219"/>
          </a:xfrm>
        </p:grpSpPr>
        <p:sp>
          <p:nvSpPr>
            <p:cNvPr id="4" name="Rechthoek: afgeronde hoeken 3">
              <a:extLst>
                <a:ext uri="{FF2B5EF4-FFF2-40B4-BE49-F238E27FC236}">
                  <a16:creationId xmlns:a16="http://schemas.microsoft.com/office/drawing/2014/main" id="{D835973A-9959-3F02-C557-910DCD971061}"/>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5" name="Rechthoek: afgeronde hoeken 4">
              <a:extLst>
                <a:ext uri="{FF2B5EF4-FFF2-40B4-BE49-F238E27FC236}">
                  <a16:creationId xmlns:a16="http://schemas.microsoft.com/office/drawing/2014/main" id="{0E2F0D3B-1F0E-A446-7430-5B34BDBA8F9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81133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stukdia beige">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BF6FDE9-42F7-7E73-0EE1-2D365750A90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3271"/>
          <a:stretch/>
        </p:blipFill>
        <p:spPr>
          <a:xfrm>
            <a:off x="-1923" y="3375247"/>
            <a:ext cx="12193923" cy="3482754"/>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15" name="Graphic 14">
            <a:extLst>
              <a:ext uri="{FF2B5EF4-FFF2-40B4-BE49-F238E27FC236}">
                <a16:creationId xmlns:a16="http://schemas.microsoft.com/office/drawing/2014/main" id="{613D65F9-AC39-1509-1241-0BA42EADDC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3624086"/>
            <a:ext cx="1013968" cy="1136535"/>
          </a:xfrm>
          <a:prstGeom prst="rect">
            <a:avLst/>
          </a:prstGeom>
        </p:spPr>
      </p:pic>
      <p:pic>
        <p:nvPicPr>
          <p:cNvPr id="16" name="Graphic 15">
            <a:extLst>
              <a:ext uri="{FF2B5EF4-FFF2-40B4-BE49-F238E27FC236}">
                <a16:creationId xmlns:a16="http://schemas.microsoft.com/office/drawing/2014/main" id="{A3F2583F-DDE0-3158-4605-D1177975DCE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3371187"/>
            <a:ext cx="591537" cy="663041"/>
          </a:xfrm>
          <a:prstGeom prst="rect">
            <a:avLst/>
          </a:prstGeom>
        </p:spPr>
      </p:pic>
      <p:sp>
        <p:nvSpPr>
          <p:cNvPr id="7" name="Title 1">
            <a:extLst>
              <a:ext uri="{FF2B5EF4-FFF2-40B4-BE49-F238E27FC236}">
                <a16:creationId xmlns:a16="http://schemas.microsoft.com/office/drawing/2014/main" id="{FE48BF64-F66E-1325-7A3D-E6F8EB2A9987}"/>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9" name="Text Placeholder 2">
            <a:extLst>
              <a:ext uri="{FF2B5EF4-FFF2-40B4-BE49-F238E27FC236}">
                <a16:creationId xmlns:a16="http://schemas.microsoft.com/office/drawing/2014/main" id="{2DDD3F8A-9628-F0E1-1807-D4323D0D1558}"/>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3" name="Tijdelijke aanduiding voor dianummer 2">
            <a:extLst>
              <a:ext uri="{FF2B5EF4-FFF2-40B4-BE49-F238E27FC236}">
                <a16:creationId xmlns:a16="http://schemas.microsoft.com/office/drawing/2014/main" id="{FF1C665B-A46C-3425-D053-EB33A9A11280}"/>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2" name="Groep 1">
            <a:extLst>
              <a:ext uri="{FF2B5EF4-FFF2-40B4-BE49-F238E27FC236}">
                <a16:creationId xmlns:a16="http://schemas.microsoft.com/office/drawing/2014/main" id="{8CC3FDCD-4263-120D-E25D-92FF6B1AB6D3}"/>
              </a:ext>
            </a:extLst>
          </p:cNvPr>
          <p:cNvGrpSpPr/>
          <p:nvPr userDrawn="1"/>
        </p:nvGrpSpPr>
        <p:grpSpPr>
          <a:xfrm>
            <a:off x="-3645247" y="0"/>
            <a:ext cx="3527668" cy="1992220"/>
            <a:chOff x="-3913429" y="2"/>
            <a:chExt cx="3820567" cy="1992219"/>
          </a:xfrm>
        </p:grpSpPr>
        <p:sp>
          <p:nvSpPr>
            <p:cNvPr id="4" name="Rechthoek: afgeronde hoeken 3">
              <a:extLst>
                <a:ext uri="{FF2B5EF4-FFF2-40B4-BE49-F238E27FC236}">
                  <a16:creationId xmlns:a16="http://schemas.microsoft.com/office/drawing/2014/main" id="{9A8969EF-0BC7-5775-7CFD-102D6DDA50C5}"/>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5" name="Rechthoek: afgeronde hoeken 4">
              <a:extLst>
                <a:ext uri="{FF2B5EF4-FFF2-40B4-BE49-F238E27FC236}">
                  <a16:creationId xmlns:a16="http://schemas.microsoft.com/office/drawing/2014/main" id="{31144440-CF2F-7EAD-AAE4-F6421A35F5C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311028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stukdia beeld blau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8A11-886B-ADA8-2B0B-C0E6D0179B3A}"/>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3" name="Text Placeholder 2">
            <a:extLst>
              <a:ext uri="{FF2B5EF4-FFF2-40B4-BE49-F238E27FC236}">
                <a16:creationId xmlns:a16="http://schemas.microsoft.com/office/drawing/2014/main" id="{3837C040-2763-BDB7-F612-34D3C75365CA}"/>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19" name="Picture Placeholder 18">
            <a:extLst>
              <a:ext uri="{FF2B5EF4-FFF2-40B4-BE49-F238E27FC236}">
                <a16:creationId xmlns:a16="http://schemas.microsoft.com/office/drawing/2014/main" id="{520B0BFE-8D2C-C60B-5B25-2D4653FA244E}"/>
              </a:ext>
            </a:extLst>
          </p:cNvPr>
          <p:cNvSpPr>
            <a:spLocks noGrp="1"/>
          </p:cNvSpPr>
          <p:nvPr>
            <p:ph type="pic" sz="quarter" idx="10"/>
          </p:nvPr>
        </p:nvSpPr>
        <p:spPr>
          <a:xfrm>
            <a:off x="-1588" y="0"/>
            <a:ext cx="12193588" cy="4842185"/>
          </a:xfrm>
          <a:custGeom>
            <a:avLst/>
            <a:gdLst>
              <a:gd name="connsiteX0" fmla="*/ 0 w 12193588"/>
              <a:gd name="connsiteY0" fmla="*/ 0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0" fmla="*/ 9144 w 12193588"/>
              <a:gd name="connsiteY0" fmla="*/ 1444752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444752 h 6023897"/>
              <a:gd name="connsiteX0" fmla="*/ 9144 w 12193588"/>
              <a:gd name="connsiteY0" fmla="*/ 1152144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152144 h 6023897"/>
              <a:gd name="connsiteX0" fmla="*/ 9144 w 12193588"/>
              <a:gd name="connsiteY0" fmla="*/ 0 h 4871753"/>
              <a:gd name="connsiteX1" fmla="*/ 11946700 w 12193588"/>
              <a:gd name="connsiteY1" fmla="*/ 859536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9144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182880 w 12193588"/>
              <a:gd name="connsiteY0" fmla="*/ 192024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182880 w 12193588"/>
              <a:gd name="connsiteY14" fmla="*/ 192024 h 4871753"/>
              <a:gd name="connsiteX0" fmla="*/ 0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0 w 12193588"/>
              <a:gd name="connsiteY14" fmla="*/ 0 h 4871753"/>
              <a:gd name="connsiteX0" fmla="*/ 0 w 12196763"/>
              <a:gd name="connsiteY0" fmla="*/ 0 h 4871753"/>
              <a:gd name="connsiteX1" fmla="*/ 12193588 w 12196763"/>
              <a:gd name="connsiteY1" fmla="*/ 0 h 4871753"/>
              <a:gd name="connsiteX2" fmla="*/ 12193588 w 12196763"/>
              <a:gd name="connsiteY2" fmla="*/ 2238941 h 4871753"/>
              <a:gd name="connsiteX3" fmla="*/ 12193588 w 12196763"/>
              <a:gd name="connsiteY3" fmla="*/ 3291269 h 4871753"/>
              <a:gd name="connsiteX4" fmla="*/ 12193588 w 12196763"/>
              <a:gd name="connsiteY4" fmla="*/ 3391068 h 4871753"/>
              <a:gd name="connsiteX5" fmla="*/ 12196763 w 12196763"/>
              <a:gd name="connsiteY5" fmla="*/ 3555149 h 4871753"/>
              <a:gd name="connsiteX6" fmla="*/ 12180888 w 12196763"/>
              <a:gd name="connsiteY6" fmla="*/ 4871753 h 4871753"/>
              <a:gd name="connsiteX7" fmla="*/ 12177267 w 12196763"/>
              <a:gd name="connsiteY7" fmla="*/ 4835835 h 4871753"/>
              <a:gd name="connsiteX8" fmla="*/ 11390255 w 12196763"/>
              <a:gd name="connsiteY8" fmla="*/ 4194401 h 4871753"/>
              <a:gd name="connsiteX9" fmla="*/ 11093260 w 12196763"/>
              <a:gd name="connsiteY9" fmla="*/ 4194401 h 4871753"/>
              <a:gd name="connsiteX10" fmla="*/ 803333 w 12196763"/>
              <a:gd name="connsiteY10" fmla="*/ 4194401 h 4871753"/>
              <a:gd name="connsiteX11" fmla="*/ 0 w 12196763"/>
              <a:gd name="connsiteY11" fmla="*/ 3391068 h 4871753"/>
              <a:gd name="connsiteX12" fmla="*/ 0 w 12196763"/>
              <a:gd name="connsiteY12" fmla="*/ 3291269 h 4871753"/>
              <a:gd name="connsiteX13" fmla="*/ 0 w 12196763"/>
              <a:gd name="connsiteY13" fmla="*/ 2238941 h 4871753"/>
              <a:gd name="connsiteX14" fmla="*/ 0 w 12196763"/>
              <a:gd name="connsiteY14" fmla="*/ 0 h 4871753"/>
              <a:gd name="connsiteX0" fmla="*/ 0 w 12196763"/>
              <a:gd name="connsiteY0" fmla="*/ 0 h 4835835"/>
              <a:gd name="connsiteX1" fmla="*/ 12193588 w 12196763"/>
              <a:gd name="connsiteY1" fmla="*/ 0 h 4835835"/>
              <a:gd name="connsiteX2" fmla="*/ 12193588 w 12196763"/>
              <a:gd name="connsiteY2" fmla="*/ 2238941 h 4835835"/>
              <a:gd name="connsiteX3" fmla="*/ 12193588 w 12196763"/>
              <a:gd name="connsiteY3" fmla="*/ 3291269 h 4835835"/>
              <a:gd name="connsiteX4" fmla="*/ 12193588 w 12196763"/>
              <a:gd name="connsiteY4" fmla="*/ 3391068 h 4835835"/>
              <a:gd name="connsiteX5" fmla="*/ 12196763 w 12196763"/>
              <a:gd name="connsiteY5" fmla="*/ 3555149 h 4835835"/>
              <a:gd name="connsiteX6" fmla="*/ 12193588 w 12196763"/>
              <a:gd name="connsiteY6" fmla="*/ 4779678 h 4835835"/>
              <a:gd name="connsiteX7" fmla="*/ 12177267 w 12196763"/>
              <a:gd name="connsiteY7" fmla="*/ 4835835 h 4835835"/>
              <a:gd name="connsiteX8" fmla="*/ 11390255 w 12196763"/>
              <a:gd name="connsiteY8" fmla="*/ 4194401 h 4835835"/>
              <a:gd name="connsiteX9" fmla="*/ 11093260 w 12196763"/>
              <a:gd name="connsiteY9" fmla="*/ 4194401 h 4835835"/>
              <a:gd name="connsiteX10" fmla="*/ 803333 w 12196763"/>
              <a:gd name="connsiteY10" fmla="*/ 4194401 h 4835835"/>
              <a:gd name="connsiteX11" fmla="*/ 0 w 12196763"/>
              <a:gd name="connsiteY11" fmla="*/ 3391068 h 4835835"/>
              <a:gd name="connsiteX12" fmla="*/ 0 w 12196763"/>
              <a:gd name="connsiteY12" fmla="*/ 3291269 h 4835835"/>
              <a:gd name="connsiteX13" fmla="*/ 0 w 12196763"/>
              <a:gd name="connsiteY13" fmla="*/ 2238941 h 4835835"/>
              <a:gd name="connsiteX14" fmla="*/ 0 w 12196763"/>
              <a:gd name="connsiteY14" fmla="*/ 0 h 483583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779678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655853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3620"/>
              <a:gd name="connsiteY0" fmla="*/ 0 h 4842185"/>
              <a:gd name="connsiteX1" fmla="*/ 12193588 w 12193620"/>
              <a:gd name="connsiteY1" fmla="*/ 0 h 4842185"/>
              <a:gd name="connsiteX2" fmla="*/ 12193588 w 12193620"/>
              <a:gd name="connsiteY2" fmla="*/ 2238941 h 4842185"/>
              <a:gd name="connsiteX3" fmla="*/ 12193588 w 12193620"/>
              <a:gd name="connsiteY3" fmla="*/ 3291269 h 4842185"/>
              <a:gd name="connsiteX4" fmla="*/ 12193588 w 12193620"/>
              <a:gd name="connsiteY4" fmla="*/ 3391068 h 4842185"/>
              <a:gd name="connsiteX5" fmla="*/ 12193588 w 12193620"/>
              <a:gd name="connsiteY5" fmla="*/ 4655853 h 4842185"/>
              <a:gd name="connsiteX6" fmla="*/ 12193142 w 12193620"/>
              <a:gd name="connsiteY6" fmla="*/ 4842185 h 4842185"/>
              <a:gd name="connsiteX7" fmla="*/ 11390255 w 12193620"/>
              <a:gd name="connsiteY7" fmla="*/ 4194401 h 4842185"/>
              <a:gd name="connsiteX8" fmla="*/ 11093260 w 12193620"/>
              <a:gd name="connsiteY8" fmla="*/ 4194401 h 4842185"/>
              <a:gd name="connsiteX9" fmla="*/ 803333 w 12193620"/>
              <a:gd name="connsiteY9" fmla="*/ 4194401 h 4842185"/>
              <a:gd name="connsiteX10" fmla="*/ 0 w 12193620"/>
              <a:gd name="connsiteY10" fmla="*/ 3391068 h 4842185"/>
              <a:gd name="connsiteX11" fmla="*/ 0 w 12193620"/>
              <a:gd name="connsiteY11" fmla="*/ 3291269 h 4842185"/>
              <a:gd name="connsiteX12" fmla="*/ 0 w 12193620"/>
              <a:gd name="connsiteY12" fmla="*/ 2238941 h 4842185"/>
              <a:gd name="connsiteX13" fmla="*/ 0 w 12193620"/>
              <a:gd name="connsiteY13" fmla="*/ 0 h 4842185"/>
              <a:gd name="connsiteX0" fmla="*/ 0 w 12252747"/>
              <a:gd name="connsiteY0" fmla="*/ 0 h 4842185"/>
              <a:gd name="connsiteX1" fmla="*/ 12193588 w 12252747"/>
              <a:gd name="connsiteY1" fmla="*/ 0 h 4842185"/>
              <a:gd name="connsiteX2" fmla="*/ 12193588 w 12252747"/>
              <a:gd name="connsiteY2" fmla="*/ 2238941 h 4842185"/>
              <a:gd name="connsiteX3" fmla="*/ 12193588 w 12252747"/>
              <a:gd name="connsiteY3" fmla="*/ 3291269 h 4842185"/>
              <a:gd name="connsiteX4" fmla="*/ 12193588 w 12252747"/>
              <a:gd name="connsiteY4" fmla="*/ 3391068 h 4842185"/>
              <a:gd name="connsiteX5" fmla="*/ 12193142 w 12252747"/>
              <a:gd name="connsiteY5" fmla="*/ 4842185 h 4842185"/>
              <a:gd name="connsiteX6" fmla="*/ 11390255 w 12252747"/>
              <a:gd name="connsiteY6" fmla="*/ 4194401 h 4842185"/>
              <a:gd name="connsiteX7" fmla="*/ 11093260 w 12252747"/>
              <a:gd name="connsiteY7" fmla="*/ 4194401 h 4842185"/>
              <a:gd name="connsiteX8" fmla="*/ 803333 w 12252747"/>
              <a:gd name="connsiteY8" fmla="*/ 4194401 h 4842185"/>
              <a:gd name="connsiteX9" fmla="*/ 0 w 12252747"/>
              <a:gd name="connsiteY9" fmla="*/ 3391068 h 4842185"/>
              <a:gd name="connsiteX10" fmla="*/ 0 w 12252747"/>
              <a:gd name="connsiteY10" fmla="*/ 3291269 h 4842185"/>
              <a:gd name="connsiteX11" fmla="*/ 0 w 12252747"/>
              <a:gd name="connsiteY11" fmla="*/ 2238941 h 4842185"/>
              <a:gd name="connsiteX12" fmla="*/ 0 w 12252747"/>
              <a:gd name="connsiteY12"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588 w 12193588"/>
              <a:gd name="connsiteY3" fmla="*/ 3291269 h 4842185"/>
              <a:gd name="connsiteX4" fmla="*/ 12193142 w 12193588"/>
              <a:gd name="connsiteY4" fmla="*/ 4842185 h 4842185"/>
              <a:gd name="connsiteX5" fmla="*/ 11390255 w 12193588"/>
              <a:gd name="connsiteY5" fmla="*/ 4194401 h 4842185"/>
              <a:gd name="connsiteX6" fmla="*/ 11093260 w 12193588"/>
              <a:gd name="connsiteY6" fmla="*/ 4194401 h 4842185"/>
              <a:gd name="connsiteX7" fmla="*/ 803333 w 12193588"/>
              <a:gd name="connsiteY7" fmla="*/ 4194401 h 4842185"/>
              <a:gd name="connsiteX8" fmla="*/ 0 w 12193588"/>
              <a:gd name="connsiteY8" fmla="*/ 3391068 h 4842185"/>
              <a:gd name="connsiteX9" fmla="*/ 0 w 12193588"/>
              <a:gd name="connsiteY9" fmla="*/ 3291269 h 4842185"/>
              <a:gd name="connsiteX10" fmla="*/ 0 w 12193588"/>
              <a:gd name="connsiteY10" fmla="*/ 2238941 h 4842185"/>
              <a:gd name="connsiteX11" fmla="*/ 0 w 12193588"/>
              <a:gd name="connsiteY11"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142 w 12193588"/>
              <a:gd name="connsiteY3" fmla="*/ 4842185 h 4842185"/>
              <a:gd name="connsiteX4" fmla="*/ 11390255 w 12193588"/>
              <a:gd name="connsiteY4" fmla="*/ 4194401 h 4842185"/>
              <a:gd name="connsiteX5" fmla="*/ 11093260 w 12193588"/>
              <a:gd name="connsiteY5" fmla="*/ 4194401 h 4842185"/>
              <a:gd name="connsiteX6" fmla="*/ 803333 w 12193588"/>
              <a:gd name="connsiteY6" fmla="*/ 4194401 h 4842185"/>
              <a:gd name="connsiteX7" fmla="*/ 0 w 12193588"/>
              <a:gd name="connsiteY7" fmla="*/ 3391068 h 4842185"/>
              <a:gd name="connsiteX8" fmla="*/ 0 w 12193588"/>
              <a:gd name="connsiteY8" fmla="*/ 3291269 h 4842185"/>
              <a:gd name="connsiteX9" fmla="*/ 0 w 12193588"/>
              <a:gd name="connsiteY9" fmla="*/ 2238941 h 4842185"/>
              <a:gd name="connsiteX10" fmla="*/ 0 w 12193588"/>
              <a:gd name="connsiteY10" fmla="*/ 0 h 484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588" h="4842185">
                <a:moveTo>
                  <a:pt x="0" y="0"/>
                </a:moveTo>
                <a:lnTo>
                  <a:pt x="12193588" y="0"/>
                </a:lnTo>
                <a:lnTo>
                  <a:pt x="12193588" y="2238941"/>
                </a:lnTo>
                <a:cubicBezTo>
                  <a:pt x="12193439" y="3106689"/>
                  <a:pt x="12193291" y="3974437"/>
                  <a:pt x="12193142" y="4842185"/>
                </a:cubicBezTo>
                <a:cubicBezTo>
                  <a:pt x="12118234" y="4476119"/>
                  <a:pt x="11778465" y="4194401"/>
                  <a:pt x="11390255" y="4194401"/>
                </a:cubicBezTo>
                <a:lnTo>
                  <a:pt x="11093260" y="4194401"/>
                </a:lnTo>
                <a:lnTo>
                  <a:pt x="803333" y="4194401"/>
                </a:lnTo>
                <a:cubicBezTo>
                  <a:pt x="359664" y="4194401"/>
                  <a:pt x="0" y="3834737"/>
                  <a:pt x="0" y="3391068"/>
                </a:cubicBezTo>
                <a:lnTo>
                  <a:pt x="0" y="3291269"/>
                </a:lnTo>
                <a:lnTo>
                  <a:pt x="0" y="2238941"/>
                </a:lnTo>
                <a:lnTo>
                  <a:pt x="0" y="0"/>
                </a:ln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a:t>Klik op het pictogram als u een afbeelding wilt toevoegen</a:t>
            </a:r>
            <a:endParaRPr lang="nl-NL" noProof="0" dirty="0"/>
          </a:p>
        </p:txBody>
      </p:sp>
      <p:grpSp>
        <p:nvGrpSpPr>
          <p:cNvPr id="13" name="Groep 12">
            <a:extLst>
              <a:ext uri="{FF2B5EF4-FFF2-40B4-BE49-F238E27FC236}">
                <a16:creationId xmlns:a16="http://schemas.microsoft.com/office/drawing/2014/main" id="{99B6DF92-F03F-C577-0834-3020D98ED745}"/>
              </a:ext>
            </a:extLst>
          </p:cNvPr>
          <p:cNvGrpSpPr/>
          <p:nvPr userDrawn="1"/>
        </p:nvGrpSpPr>
        <p:grpSpPr>
          <a:xfrm>
            <a:off x="10883255" y="6402155"/>
            <a:ext cx="1057940" cy="455845"/>
            <a:chOff x="10883255" y="6402155"/>
            <a:chExt cx="1057940" cy="455845"/>
          </a:xfrm>
        </p:grpSpPr>
        <p:sp>
          <p:nvSpPr>
            <p:cNvPr id="14" name="Rechthoek: afgeronde bovenhoeken 13">
              <a:extLst>
                <a:ext uri="{FF2B5EF4-FFF2-40B4-BE49-F238E27FC236}">
                  <a16:creationId xmlns:a16="http://schemas.microsoft.com/office/drawing/2014/main" id="{24B3682F-EDB4-0CAA-783D-262A5DD33D48}"/>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5" name="Afbeelding 14" descr="Afbeelding met tekst, Lettertype, logo, Graphics&#10;&#10;Automatisch gegenereerde beschrijving">
              <a:extLst>
                <a:ext uri="{FF2B5EF4-FFF2-40B4-BE49-F238E27FC236}">
                  <a16:creationId xmlns:a16="http://schemas.microsoft.com/office/drawing/2014/main" id="{1EDA025B-7A5A-1C08-36E7-8DFBE97B0166}"/>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7" name="Tijdelijke aanduiding voor dianummer 6">
            <a:extLst>
              <a:ext uri="{FF2B5EF4-FFF2-40B4-BE49-F238E27FC236}">
                <a16:creationId xmlns:a16="http://schemas.microsoft.com/office/drawing/2014/main" id="{2EAA18C9-2E82-367C-11DF-AECDD865E963}"/>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8" name="Groep 7">
            <a:extLst>
              <a:ext uri="{FF2B5EF4-FFF2-40B4-BE49-F238E27FC236}">
                <a16:creationId xmlns:a16="http://schemas.microsoft.com/office/drawing/2014/main" id="{949BF0D5-E695-A60A-B807-4A2B54E55735}"/>
              </a:ext>
            </a:extLst>
          </p:cNvPr>
          <p:cNvGrpSpPr/>
          <p:nvPr userDrawn="1"/>
        </p:nvGrpSpPr>
        <p:grpSpPr>
          <a:xfrm>
            <a:off x="-3620530" y="0"/>
            <a:ext cx="3527668" cy="1848077"/>
            <a:chOff x="-3913429" y="2864654"/>
            <a:chExt cx="3820567" cy="1848077"/>
          </a:xfrm>
        </p:grpSpPr>
        <p:sp>
          <p:nvSpPr>
            <p:cNvPr id="9" name="Rechthoek: afgeronde hoeken 8">
              <a:extLst>
                <a:ext uri="{FF2B5EF4-FFF2-40B4-BE49-F238E27FC236}">
                  <a16:creationId xmlns:a16="http://schemas.microsoft.com/office/drawing/2014/main" id="{597A2EC5-CA6A-1789-7B2C-035C0BAB689A}"/>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0" name="Rechthoek: afgeronde hoeken 9">
              <a:extLst>
                <a:ext uri="{FF2B5EF4-FFF2-40B4-BE49-F238E27FC236}">
                  <a16:creationId xmlns:a16="http://schemas.microsoft.com/office/drawing/2014/main" id="{AB4FFA6A-EDB3-0E42-DF3B-083DB5BAD42E}"/>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1" name="Groep 10">
            <a:extLst>
              <a:ext uri="{FF2B5EF4-FFF2-40B4-BE49-F238E27FC236}">
                <a16:creationId xmlns:a16="http://schemas.microsoft.com/office/drawing/2014/main" id="{E9D3FFCD-AAFA-734B-0A26-0E614D47E5A1}"/>
              </a:ext>
            </a:extLst>
          </p:cNvPr>
          <p:cNvGrpSpPr/>
          <p:nvPr userDrawn="1"/>
        </p:nvGrpSpPr>
        <p:grpSpPr>
          <a:xfrm>
            <a:off x="-3620530" y="2068598"/>
            <a:ext cx="3527668" cy="2732002"/>
            <a:chOff x="-3913429" y="2864654"/>
            <a:chExt cx="3820567" cy="2732002"/>
          </a:xfrm>
        </p:grpSpPr>
        <p:sp>
          <p:nvSpPr>
            <p:cNvPr id="12" name="Rechthoek: afgeronde hoeken 11">
              <a:extLst>
                <a:ext uri="{FF2B5EF4-FFF2-40B4-BE49-F238E27FC236}">
                  <a16:creationId xmlns:a16="http://schemas.microsoft.com/office/drawing/2014/main" id="{5767531E-E4BC-58CF-D895-13917F42DA46}"/>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6" name="Rechthoek: afgeronde hoeken 15">
              <a:extLst>
                <a:ext uri="{FF2B5EF4-FFF2-40B4-BE49-F238E27FC236}">
                  <a16:creationId xmlns:a16="http://schemas.microsoft.com/office/drawing/2014/main" id="{3931DC9E-0068-46D2-3440-C58ECF34294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21" name="Groep 20">
            <a:extLst>
              <a:ext uri="{FF2B5EF4-FFF2-40B4-BE49-F238E27FC236}">
                <a16:creationId xmlns:a16="http://schemas.microsoft.com/office/drawing/2014/main" id="{269FC706-311B-4643-DDFF-676E7A1A2C4F}"/>
              </a:ext>
            </a:extLst>
          </p:cNvPr>
          <p:cNvGrpSpPr/>
          <p:nvPr userDrawn="1"/>
        </p:nvGrpSpPr>
        <p:grpSpPr>
          <a:xfrm>
            <a:off x="-3620530" y="5019449"/>
            <a:ext cx="3527668" cy="1992220"/>
            <a:chOff x="-3913429" y="2"/>
            <a:chExt cx="3820567" cy="1992219"/>
          </a:xfrm>
        </p:grpSpPr>
        <p:sp>
          <p:nvSpPr>
            <p:cNvPr id="22" name="Rechthoek: afgeronde hoeken 21">
              <a:extLst>
                <a:ext uri="{FF2B5EF4-FFF2-40B4-BE49-F238E27FC236}">
                  <a16:creationId xmlns:a16="http://schemas.microsoft.com/office/drawing/2014/main" id="{18425660-A036-604D-431B-5EDA2554BF0C}"/>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3" name="Rechthoek: afgeronde hoeken 22">
              <a:extLst>
                <a:ext uri="{FF2B5EF4-FFF2-40B4-BE49-F238E27FC236}">
                  <a16:creationId xmlns:a16="http://schemas.microsoft.com/office/drawing/2014/main" id="{E24FF001-8DA1-0DA2-E134-542B41CFBD7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0639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ofdstukdia beeld mintgroen">
    <p:bg>
      <p:bgPr>
        <a:solidFill>
          <a:srgbClr val="BBDF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8A11-886B-ADA8-2B0B-C0E6D0179B3A}"/>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3" name="Text Placeholder 2">
            <a:extLst>
              <a:ext uri="{FF2B5EF4-FFF2-40B4-BE49-F238E27FC236}">
                <a16:creationId xmlns:a16="http://schemas.microsoft.com/office/drawing/2014/main" id="{3837C040-2763-BDB7-F612-34D3C75365CA}"/>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19" name="Picture Placeholder 18">
            <a:extLst>
              <a:ext uri="{FF2B5EF4-FFF2-40B4-BE49-F238E27FC236}">
                <a16:creationId xmlns:a16="http://schemas.microsoft.com/office/drawing/2014/main" id="{520B0BFE-8D2C-C60B-5B25-2D4653FA244E}"/>
              </a:ext>
            </a:extLst>
          </p:cNvPr>
          <p:cNvSpPr>
            <a:spLocks noGrp="1"/>
          </p:cNvSpPr>
          <p:nvPr>
            <p:ph type="pic" sz="quarter" idx="10"/>
          </p:nvPr>
        </p:nvSpPr>
        <p:spPr>
          <a:xfrm>
            <a:off x="-1588" y="0"/>
            <a:ext cx="12193588" cy="4842185"/>
          </a:xfrm>
          <a:custGeom>
            <a:avLst/>
            <a:gdLst>
              <a:gd name="connsiteX0" fmla="*/ 0 w 12193588"/>
              <a:gd name="connsiteY0" fmla="*/ 0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0" fmla="*/ 9144 w 12193588"/>
              <a:gd name="connsiteY0" fmla="*/ 1444752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444752 h 6023897"/>
              <a:gd name="connsiteX0" fmla="*/ 9144 w 12193588"/>
              <a:gd name="connsiteY0" fmla="*/ 1152144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152144 h 6023897"/>
              <a:gd name="connsiteX0" fmla="*/ 9144 w 12193588"/>
              <a:gd name="connsiteY0" fmla="*/ 0 h 4871753"/>
              <a:gd name="connsiteX1" fmla="*/ 11946700 w 12193588"/>
              <a:gd name="connsiteY1" fmla="*/ 859536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9144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182880 w 12193588"/>
              <a:gd name="connsiteY0" fmla="*/ 192024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182880 w 12193588"/>
              <a:gd name="connsiteY14" fmla="*/ 192024 h 4871753"/>
              <a:gd name="connsiteX0" fmla="*/ 0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0 w 12193588"/>
              <a:gd name="connsiteY14" fmla="*/ 0 h 4871753"/>
              <a:gd name="connsiteX0" fmla="*/ 0 w 12196763"/>
              <a:gd name="connsiteY0" fmla="*/ 0 h 4871753"/>
              <a:gd name="connsiteX1" fmla="*/ 12193588 w 12196763"/>
              <a:gd name="connsiteY1" fmla="*/ 0 h 4871753"/>
              <a:gd name="connsiteX2" fmla="*/ 12193588 w 12196763"/>
              <a:gd name="connsiteY2" fmla="*/ 2238941 h 4871753"/>
              <a:gd name="connsiteX3" fmla="*/ 12193588 w 12196763"/>
              <a:gd name="connsiteY3" fmla="*/ 3291269 h 4871753"/>
              <a:gd name="connsiteX4" fmla="*/ 12193588 w 12196763"/>
              <a:gd name="connsiteY4" fmla="*/ 3391068 h 4871753"/>
              <a:gd name="connsiteX5" fmla="*/ 12196763 w 12196763"/>
              <a:gd name="connsiteY5" fmla="*/ 3555149 h 4871753"/>
              <a:gd name="connsiteX6" fmla="*/ 12180888 w 12196763"/>
              <a:gd name="connsiteY6" fmla="*/ 4871753 h 4871753"/>
              <a:gd name="connsiteX7" fmla="*/ 12177267 w 12196763"/>
              <a:gd name="connsiteY7" fmla="*/ 4835835 h 4871753"/>
              <a:gd name="connsiteX8" fmla="*/ 11390255 w 12196763"/>
              <a:gd name="connsiteY8" fmla="*/ 4194401 h 4871753"/>
              <a:gd name="connsiteX9" fmla="*/ 11093260 w 12196763"/>
              <a:gd name="connsiteY9" fmla="*/ 4194401 h 4871753"/>
              <a:gd name="connsiteX10" fmla="*/ 803333 w 12196763"/>
              <a:gd name="connsiteY10" fmla="*/ 4194401 h 4871753"/>
              <a:gd name="connsiteX11" fmla="*/ 0 w 12196763"/>
              <a:gd name="connsiteY11" fmla="*/ 3391068 h 4871753"/>
              <a:gd name="connsiteX12" fmla="*/ 0 w 12196763"/>
              <a:gd name="connsiteY12" fmla="*/ 3291269 h 4871753"/>
              <a:gd name="connsiteX13" fmla="*/ 0 w 12196763"/>
              <a:gd name="connsiteY13" fmla="*/ 2238941 h 4871753"/>
              <a:gd name="connsiteX14" fmla="*/ 0 w 12196763"/>
              <a:gd name="connsiteY14" fmla="*/ 0 h 4871753"/>
              <a:gd name="connsiteX0" fmla="*/ 0 w 12196763"/>
              <a:gd name="connsiteY0" fmla="*/ 0 h 4835835"/>
              <a:gd name="connsiteX1" fmla="*/ 12193588 w 12196763"/>
              <a:gd name="connsiteY1" fmla="*/ 0 h 4835835"/>
              <a:gd name="connsiteX2" fmla="*/ 12193588 w 12196763"/>
              <a:gd name="connsiteY2" fmla="*/ 2238941 h 4835835"/>
              <a:gd name="connsiteX3" fmla="*/ 12193588 w 12196763"/>
              <a:gd name="connsiteY3" fmla="*/ 3291269 h 4835835"/>
              <a:gd name="connsiteX4" fmla="*/ 12193588 w 12196763"/>
              <a:gd name="connsiteY4" fmla="*/ 3391068 h 4835835"/>
              <a:gd name="connsiteX5" fmla="*/ 12196763 w 12196763"/>
              <a:gd name="connsiteY5" fmla="*/ 3555149 h 4835835"/>
              <a:gd name="connsiteX6" fmla="*/ 12193588 w 12196763"/>
              <a:gd name="connsiteY6" fmla="*/ 4779678 h 4835835"/>
              <a:gd name="connsiteX7" fmla="*/ 12177267 w 12196763"/>
              <a:gd name="connsiteY7" fmla="*/ 4835835 h 4835835"/>
              <a:gd name="connsiteX8" fmla="*/ 11390255 w 12196763"/>
              <a:gd name="connsiteY8" fmla="*/ 4194401 h 4835835"/>
              <a:gd name="connsiteX9" fmla="*/ 11093260 w 12196763"/>
              <a:gd name="connsiteY9" fmla="*/ 4194401 h 4835835"/>
              <a:gd name="connsiteX10" fmla="*/ 803333 w 12196763"/>
              <a:gd name="connsiteY10" fmla="*/ 4194401 h 4835835"/>
              <a:gd name="connsiteX11" fmla="*/ 0 w 12196763"/>
              <a:gd name="connsiteY11" fmla="*/ 3391068 h 4835835"/>
              <a:gd name="connsiteX12" fmla="*/ 0 w 12196763"/>
              <a:gd name="connsiteY12" fmla="*/ 3291269 h 4835835"/>
              <a:gd name="connsiteX13" fmla="*/ 0 w 12196763"/>
              <a:gd name="connsiteY13" fmla="*/ 2238941 h 4835835"/>
              <a:gd name="connsiteX14" fmla="*/ 0 w 12196763"/>
              <a:gd name="connsiteY14" fmla="*/ 0 h 483583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779678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655853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3620"/>
              <a:gd name="connsiteY0" fmla="*/ 0 h 4842185"/>
              <a:gd name="connsiteX1" fmla="*/ 12193588 w 12193620"/>
              <a:gd name="connsiteY1" fmla="*/ 0 h 4842185"/>
              <a:gd name="connsiteX2" fmla="*/ 12193588 w 12193620"/>
              <a:gd name="connsiteY2" fmla="*/ 2238941 h 4842185"/>
              <a:gd name="connsiteX3" fmla="*/ 12193588 w 12193620"/>
              <a:gd name="connsiteY3" fmla="*/ 3291269 h 4842185"/>
              <a:gd name="connsiteX4" fmla="*/ 12193588 w 12193620"/>
              <a:gd name="connsiteY4" fmla="*/ 3391068 h 4842185"/>
              <a:gd name="connsiteX5" fmla="*/ 12193588 w 12193620"/>
              <a:gd name="connsiteY5" fmla="*/ 4655853 h 4842185"/>
              <a:gd name="connsiteX6" fmla="*/ 12193142 w 12193620"/>
              <a:gd name="connsiteY6" fmla="*/ 4842185 h 4842185"/>
              <a:gd name="connsiteX7" fmla="*/ 11390255 w 12193620"/>
              <a:gd name="connsiteY7" fmla="*/ 4194401 h 4842185"/>
              <a:gd name="connsiteX8" fmla="*/ 11093260 w 12193620"/>
              <a:gd name="connsiteY8" fmla="*/ 4194401 h 4842185"/>
              <a:gd name="connsiteX9" fmla="*/ 803333 w 12193620"/>
              <a:gd name="connsiteY9" fmla="*/ 4194401 h 4842185"/>
              <a:gd name="connsiteX10" fmla="*/ 0 w 12193620"/>
              <a:gd name="connsiteY10" fmla="*/ 3391068 h 4842185"/>
              <a:gd name="connsiteX11" fmla="*/ 0 w 12193620"/>
              <a:gd name="connsiteY11" fmla="*/ 3291269 h 4842185"/>
              <a:gd name="connsiteX12" fmla="*/ 0 w 12193620"/>
              <a:gd name="connsiteY12" fmla="*/ 2238941 h 4842185"/>
              <a:gd name="connsiteX13" fmla="*/ 0 w 12193620"/>
              <a:gd name="connsiteY13" fmla="*/ 0 h 4842185"/>
              <a:gd name="connsiteX0" fmla="*/ 0 w 12252747"/>
              <a:gd name="connsiteY0" fmla="*/ 0 h 4842185"/>
              <a:gd name="connsiteX1" fmla="*/ 12193588 w 12252747"/>
              <a:gd name="connsiteY1" fmla="*/ 0 h 4842185"/>
              <a:gd name="connsiteX2" fmla="*/ 12193588 w 12252747"/>
              <a:gd name="connsiteY2" fmla="*/ 2238941 h 4842185"/>
              <a:gd name="connsiteX3" fmla="*/ 12193588 w 12252747"/>
              <a:gd name="connsiteY3" fmla="*/ 3291269 h 4842185"/>
              <a:gd name="connsiteX4" fmla="*/ 12193588 w 12252747"/>
              <a:gd name="connsiteY4" fmla="*/ 3391068 h 4842185"/>
              <a:gd name="connsiteX5" fmla="*/ 12193142 w 12252747"/>
              <a:gd name="connsiteY5" fmla="*/ 4842185 h 4842185"/>
              <a:gd name="connsiteX6" fmla="*/ 11390255 w 12252747"/>
              <a:gd name="connsiteY6" fmla="*/ 4194401 h 4842185"/>
              <a:gd name="connsiteX7" fmla="*/ 11093260 w 12252747"/>
              <a:gd name="connsiteY7" fmla="*/ 4194401 h 4842185"/>
              <a:gd name="connsiteX8" fmla="*/ 803333 w 12252747"/>
              <a:gd name="connsiteY8" fmla="*/ 4194401 h 4842185"/>
              <a:gd name="connsiteX9" fmla="*/ 0 w 12252747"/>
              <a:gd name="connsiteY9" fmla="*/ 3391068 h 4842185"/>
              <a:gd name="connsiteX10" fmla="*/ 0 w 12252747"/>
              <a:gd name="connsiteY10" fmla="*/ 3291269 h 4842185"/>
              <a:gd name="connsiteX11" fmla="*/ 0 w 12252747"/>
              <a:gd name="connsiteY11" fmla="*/ 2238941 h 4842185"/>
              <a:gd name="connsiteX12" fmla="*/ 0 w 12252747"/>
              <a:gd name="connsiteY12"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588 w 12193588"/>
              <a:gd name="connsiteY3" fmla="*/ 3291269 h 4842185"/>
              <a:gd name="connsiteX4" fmla="*/ 12193142 w 12193588"/>
              <a:gd name="connsiteY4" fmla="*/ 4842185 h 4842185"/>
              <a:gd name="connsiteX5" fmla="*/ 11390255 w 12193588"/>
              <a:gd name="connsiteY5" fmla="*/ 4194401 h 4842185"/>
              <a:gd name="connsiteX6" fmla="*/ 11093260 w 12193588"/>
              <a:gd name="connsiteY6" fmla="*/ 4194401 h 4842185"/>
              <a:gd name="connsiteX7" fmla="*/ 803333 w 12193588"/>
              <a:gd name="connsiteY7" fmla="*/ 4194401 h 4842185"/>
              <a:gd name="connsiteX8" fmla="*/ 0 w 12193588"/>
              <a:gd name="connsiteY8" fmla="*/ 3391068 h 4842185"/>
              <a:gd name="connsiteX9" fmla="*/ 0 w 12193588"/>
              <a:gd name="connsiteY9" fmla="*/ 3291269 h 4842185"/>
              <a:gd name="connsiteX10" fmla="*/ 0 w 12193588"/>
              <a:gd name="connsiteY10" fmla="*/ 2238941 h 4842185"/>
              <a:gd name="connsiteX11" fmla="*/ 0 w 12193588"/>
              <a:gd name="connsiteY11"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142 w 12193588"/>
              <a:gd name="connsiteY3" fmla="*/ 4842185 h 4842185"/>
              <a:gd name="connsiteX4" fmla="*/ 11390255 w 12193588"/>
              <a:gd name="connsiteY4" fmla="*/ 4194401 h 4842185"/>
              <a:gd name="connsiteX5" fmla="*/ 11093260 w 12193588"/>
              <a:gd name="connsiteY5" fmla="*/ 4194401 h 4842185"/>
              <a:gd name="connsiteX6" fmla="*/ 803333 w 12193588"/>
              <a:gd name="connsiteY6" fmla="*/ 4194401 h 4842185"/>
              <a:gd name="connsiteX7" fmla="*/ 0 w 12193588"/>
              <a:gd name="connsiteY7" fmla="*/ 3391068 h 4842185"/>
              <a:gd name="connsiteX8" fmla="*/ 0 w 12193588"/>
              <a:gd name="connsiteY8" fmla="*/ 3291269 h 4842185"/>
              <a:gd name="connsiteX9" fmla="*/ 0 w 12193588"/>
              <a:gd name="connsiteY9" fmla="*/ 2238941 h 4842185"/>
              <a:gd name="connsiteX10" fmla="*/ 0 w 12193588"/>
              <a:gd name="connsiteY10" fmla="*/ 0 h 484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588" h="4842185">
                <a:moveTo>
                  <a:pt x="0" y="0"/>
                </a:moveTo>
                <a:lnTo>
                  <a:pt x="12193588" y="0"/>
                </a:lnTo>
                <a:lnTo>
                  <a:pt x="12193588" y="2238941"/>
                </a:lnTo>
                <a:cubicBezTo>
                  <a:pt x="12193439" y="3106689"/>
                  <a:pt x="12193291" y="3974437"/>
                  <a:pt x="12193142" y="4842185"/>
                </a:cubicBezTo>
                <a:cubicBezTo>
                  <a:pt x="12118234" y="4476119"/>
                  <a:pt x="11778465" y="4194401"/>
                  <a:pt x="11390255" y="4194401"/>
                </a:cubicBezTo>
                <a:lnTo>
                  <a:pt x="11093260" y="4194401"/>
                </a:lnTo>
                <a:lnTo>
                  <a:pt x="803333" y="4194401"/>
                </a:lnTo>
                <a:cubicBezTo>
                  <a:pt x="359664" y="4194401"/>
                  <a:pt x="0" y="3834737"/>
                  <a:pt x="0" y="3391068"/>
                </a:cubicBezTo>
                <a:lnTo>
                  <a:pt x="0" y="3291269"/>
                </a:lnTo>
                <a:lnTo>
                  <a:pt x="0" y="2238941"/>
                </a:lnTo>
                <a:lnTo>
                  <a:pt x="0" y="0"/>
                </a:ln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a:t>Klik op het pictogram als u een afbeelding wilt toevoegen</a:t>
            </a:r>
            <a:endParaRPr lang="nl-NL" noProof="0" dirty="0"/>
          </a:p>
        </p:txBody>
      </p:sp>
      <p:grpSp>
        <p:nvGrpSpPr>
          <p:cNvPr id="11" name="Groep 10">
            <a:extLst>
              <a:ext uri="{FF2B5EF4-FFF2-40B4-BE49-F238E27FC236}">
                <a16:creationId xmlns:a16="http://schemas.microsoft.com/office/drawing/2014/main" id="{5E0BAFC9-D42E-C2B0-B1EE-49E08B28BA2F}"/>
              </a:ext>
            </a:extLst>
          </p:cNvPr>
          <p:cNvGrpSpPr/>
          <p:nvPr userDrawn="1"/>
        </p:nvGrpSpPr>
        <p:grpSpPr>
          <a:xfrm>
            <a:off x="10883255" y="6402155"/>
            <a:ext cx="1057940" cy="455845"/>
            <a:chOff x="10883255" y="6402155"/>
            <a:chExt cx="1057940" cy="455845"/>
          </a:xfrm>
        </p:grpSpPr>
        <p:sp>
          <p:nvSpPr>
            <p:cNvPr id="12" name="Rechthoek: afgeronde bovenhoeken 11">
              <a:extLst>
                <a:ext uri="{FF2B5EF4-FFF2-40B4-BE49-F238E27FC236}">
                  <a16:creationId xmlns:a16="http://schemas.microsoft.com/office/drawing/2014/main" id="{ED44D1E5-E5F7-47FD-A13B-25AA2038E526}"/>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3" name="Afbeelding 12" descr="Afbeelding met tekst, Lettertype, logo, Graphics&#10;&#10;Automatisch gegenereerde beschrijving">
              <a:extLst>
                <a:ext uri="{FF2B5EF4-FFF2-40B4-BE49-F238E27FC236}">
                  <a16:creationId xmlns:a16="http://schemas.microsoft.com/office/drawing/2014/main" id="{7BF7C094-10FA-3177-77B1-3F242CC4B3B8}"/>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7" name="Tijdelijke aanduiding voor dianummer 6">
            <a:extLst>
              <a:ext uri="{FF2B5EF4-FFF2-40B4-BE49-F238E27FC236}">
                <a16:creationId xmlns:a16="http://schemas.microsoft.com/office/drawing/2014/main" id="{36D9918D-6921-5413-0CE7-E9515B7E67BE}"/>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8" name="Groep 7">
            <a:extLst>
              <a:ext uri="{FF2B5EF4-FFF2-40B4-BE49-F238E27FC236}">
                <a16:creationId xmlns:a16="http://schemas.microsoft.com/office/drawing/2014/main" id="{14B93511-A505-B866-F869-B7F67DE2DF54}"/>
              </a:ext>
            </a:extLst>
          </p:cNvPr>
          <p:cNvGrpSpPr/>
          <p:nvPr userDrawn="1"/>
        </p:nvGrpSpPr>
        <p:grpSpPr>
          <a:xfrm>
            <a:off x="-3620530" y="0"/>
            <a:ext cx="3527668" cy="1848077"/>
            <a:chOff x="-3913429" y="2864654"/>
            <a:chExt cx="3820567" cy="1848077"/>
          </a:xfrm>
        </p:grpSpPr>
        <p:sp>
          <p:nvSpPr>
            <p:cNvPr id="9" name="Rechthoek: afgeronde hoeken 8">
              <a:extLst>
                <a:ext uri="{FF2B5EF4-FFF2-40B4-BE49-F238E27FC236}">
                  <a16:creationId xmlns:a16="http://schemas.microsoft.com/office/drawing/2014/main" id="{07CD6163-3775-1DFA-C713-4789A1B654AD}"/>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0" name="Rechthoek: afgeronde hoeken 9">
              <a:extLst>
                <a:ext uri="{FF2B5EF4-FFF2-40B4-BE49-F238E27FC236}">
                  <a16:creationId xmlns:a16="http://schemas.microsoft.com/office/drawing/2014/main" id="{86E47F62-62DF-D38F-066C-9270AA5DCD74}"/>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4" name="Groep 13">
            <a:extLst>
              <a:ext uri="{FF2B5EF4-FFF2-40B4-BE49-F238E27FC236}">
                <a16:creationId xmlns:a16="http://schemas.microsoft.com/office/drawing/2014/main" id="{5D765789-0D72-947B-0BCF-0D1CCF0EE62E}"/>
              </a:ext>
            </a:extLst>
          </p:cNvPr>
          <p:cNvGrpSpPr/>
          <p:nvPr userDrawn="1"/>
        </p:nvGrpSpPr>
        <p:grpSpPr>
          <a:xfrm>
            <a:off x="-3620530" y="2068598"/>
            <a:ext cx="3527668" cy="2732002"/>
            <a:chOff x="-3913429" y="2864654"/>
            <a:chExt cx="3820567" cy="2732002"/>
          </a:xfrm>
        </p:grpSpPr>
        <p:sp>
          <p:nvSpPr>
            <p:cNvPr id="15" name="Rechthoek: afgeronde hoeken 14">
              <a:extLst>
                <a:ext uri="{FF2B5EF4-FFF2-40B4-BE49-F238E27FC236}">
                  <a16:creationId xmlns:a16="http://schemas.microsoft.com/office/drawing/2014/main" id="{D145C92B-89AF-DECC-3CC1-72E4AC991D63}"/>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6" name="Rechthoek: afgeronde hoeken 15">
              <a:extLst>
                <a:ext uri="{FF2B5EF4-FFF2-40B4-BE49-F238E27FC236}">
                  <a16:creationId xmlns:a16="http://schemas.microsoft.com/office/drawing/2014/main" id="{A9BA2300-ABCB-B7A7-0F1B-5782CAF7DA6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7" name="Groep 16">
            <a:extLst>
              <a:ext uri="{FF2B5EF4-FFF2-40B4-BE49-F238E27FC236}">
                <a16:creationId xmlns:a16="http://schemas.microsoft.com/office/drawing/2014/main" id="{B3A567C6-6FDF-599A-A59D-35B364B4BD37}"/>
              </a:ext>
            </a:extLst>
          </p:cNvPr>
          <p:cNvGrpSpPr/>
          <p:nvPr userDrawn="1"/>
        </p:nvGrpSpPr>
        <p:grpSpPr>
          <a:xfrm>
            <a:off x="-3620530" y="5019449"/>
            <a:ext cx="3527668" cy="1992220"/>
            <a:chOff x="-3913429" y="2"/>
            <a:chExt cx="3820567" cy="1992219"/>
          </a:xfrm>
        </p:grpSpPr>
        <p:sp>
          <p:nvSpPr>
            <p:cNvPr id="18" name="Rechthoek: afgeronde hoeken 17">
              <a:extLst>
                <a:ext uri="{FF2B5EF4-FFF2-40B4-BE49-F238E27FC236}">
                  <a16:creationId xmlns:a16="http://schemas.microsoft.com/office/drawing/2014/main" id="{78C4F0EA-F6B3-C6BD-F1EE-C7FD8CBDDC2C}"/>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0" name="Rechthoek: afgeronde hoeken 19">
              <a:extLst>
                <a:ext uri="{FF2B5EF4-FFF2-40B4-BE49-F238E27FC236}">
                  <a16:creationId xmlns:a16="http://schemas.microsoft.com/office/drawing/2014/main" id="{25B69AEC-098A-8922-DACB-64EB55386D33}"/>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59628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beeld bei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8A11-886B-ADA8-2B0B-C0E6D0179B3A}"/>
              </a:ext>
            </a:extLst>
          </p:cNvPr>
          <p:cNvSpPr>
            <a:spLocks noGrp="1"/>
          </p:cNvSpPr>
          <p:nvPr>
            <p:ph type="title" hasCustomPrompt="1"/>
          </p:nvPr>
        </p:nvSpPr>
        <p:spPr>
          <a:xfrm>
            <a:off x="583293" y="4414436"/>
            <a:ext cx="9109435" cy="936738"/>
          </a:xfrm>
        </p:spPr>
        <p:txBody>
          <a:bodyPr anchor="b">
            <a:normAutofit/>
          </a:bodyPr>
          <a:lstStyle>
            <a:lvl1pPr>
              <a:defRPr sz="4400">
                <a:solidFill>
                  <a:schemeClr val="tx2"/>
                </a:solidFill>
              </a:defRPr>
            </a:lvl1pPr>
          </a:lstStyle>
          <a:p>
            <a:r>
              <a:rPr lang="nl-NL" noProof="0" dirty="0"/>
              <a:t>Titel hoofdstuk</a:t>
            </a:r>
          </a:p>
        </p:txBody>
      </p:sp>
      <p:sp>
        <p:nvSpPr>
          <p:cNvPr id="3" name="Text Placeholder 2">
            <a:extLst>
              <a:ext uri="{FF2B5EF4-FFF2-40B4-BE49-F238E27FC236}">
                <a16:creationId xmlns:a16="http://schemas.microsoft.com/office/drawing/2014/main" id="{3837C040-2763-BDB7-F612-34D3C75365CA}"/>
              </a:ext>
            </a:extLst>
          </p:cNvPr>
          <p:cNvSpPr>
            <a:spLocks noGrp="1"/>
          </p:cNvSpPr>
          <p:nvPr>
            <p:ph type="body" idx="1" hasCustomPrompt="1"/>
          </p:nvPr>
        </p:nvSpPr>
        <p:spPr>
          <a:xfrm>
            <a:off x="583293" y="5435343"/>
            <a:ext cx="9109435" cy="558609"/>
          </a:xfrm>
        </p:spPr>
        <p:txBody>
          <a:bodyPr>
            <a:normAutofit/>
          </a:bodyPr>
          <a:lstStyle>
            <a:lvl1pPr marL="0" indent="0">
              <a:buNone/>
              <a:defRPr sz="22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noProof="0" dirty="0"/>
              <a:t>Optionele subtitel</a:t>
            </a:r>
          </a:p>
        </p:txBody>
      </p:sp>
      <p:sp>
        <p:nvSpPr>
          <p:cNvPr id="19" name="Picture Placeholder 18">
            <a:extLst>
              <a:ext uri="{FF2B5EF4-FFF2-40B4-BE49-F238E27FC236}">
                <a16:creationId xmlns:a16="http://schemas.microsoft.com/office/drawing/2014/main" id="{520B0BFE-8D2C-C60B-5B25-2D4653FA244E}"/>
              </a:ext>
            </a:extLst>
          </p:cNvPr>
          <p:cNvSpPr>
            <a:spLocks noGrp="1"/>
          </p:cNvSpPr>
          <p:nvPr>
            <p:ph type="pic" sz="quarter" idx="10"/>
          </p:nvPr>
        </p:nvSpPr>
        <p:spPr>
          <a:xfrm>
            <a:off x="-1588" y="0"/>
            <a:ext cx="12193588" cy="4842185"/>
          </a:xfrm>
          <a:custGeom>
            <a:avLst/>
            <a:gdLst>
              <a:gd name="connsiteX0" fmla="*/ 0 w 12193588"/>
              <a:gd name="connsiteY0" fmla="*/ 0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0" fmla="*/ 9144 w 12193588"/>
              <a:gd name="connsiteY0" fmla="*/ 1444752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444752 h 6023897"/>
              <a:gd name="connsiteX0" fmla="*/ 9144 w 12193588"/>
              <a:gd name="connsiteY0" fmla="*/ 1152144 h 6023897"/>
              <a:gd name="connsiteX1" fmla="*/ 12193588 w 12193588"/>
              <a:gd name="connsiteY1" fmla="*/ 0 h 6023897"/>
              <a:gd name="connsiteX2" fmla="*/ 12193588 w 12193588"/>
              <a:gd name="connsiteY2" fmla="*/ 3391085 h 6023897"/>
              <a:gd name="connsiteX3" fmla="*/ 12193588 w 12193588"/>
              <a:gd name="connsiteY3" fmla="*/ 4443413 h 6023897"/>
              <a:gd name="connsiteX4" fmla="*/ 12193588 w 12193588"/>
              <a:gd name="connsiteY4" fmla="*/ 4543212 h 6023897"/>
              <a:gd name="connsiteX5" fmla="*/ 12180888 w 12193588"/>
              <a:gd name="connsiteY5" fmla="*/ 4669193 h 6023897"/>
              <a:gd name="connsiteX6" fmla="*/ 12180888 w 12193588"/>
              <a:gd name="connsiteY6" fmla="*/ 6023897 h 6023897"/>
              <a:gd name="connsiteX7" fmla="*/ 12177267 w 12193588"/>
              <a:gd name="connsiteY7" fmla="*/ 5987979 h 6023897"/>
              <a:gd name="connsiteX8" fmla="*/ 11390255 w 12193588"/>
              <a:gd name="connsiteY8" fmla="*/ 5346545 h 6023897"/>
              <a:gd name="connsiteX9" fmla="*/ 11093260 w 12193588"/>
              <a:gd name="connsiteY9" fmla="*/ 5346545 h 6023897"/>
              <a:gd name="connsiteX10" fmla="*/ 803333 w 12193588"/>
              <a:gd name="connsiteY10" fmla="*/ 5346545 h 6023897"/>
              <a:gd name="connsiteX11" fmla="*/ 0 w 12193588"/>
              <a:gd name="connsiteY11" fmla="*/ 4543212 h 6023897"/>
              <a:gd name="connsiteX12" fmla="*/ 0 w 12193588"/>
              <a:gd name="connsiteY12" fmla="*/ 4443413 h 6023897"/>
              <a:gd name="connsiteX13" fmla="*/ 0 w 12193588"/>
              <a:gd name="connsiteY13" fmla="*/ 3391085 h 6023897"/>
              <a:gd name="connsiteX14" fmla="*/ 9144 w 12193588"/>
              <a:gd name="connsiteY14" fmla="*/ 1152144 h 6023897"/>
              <a:gd name="connsiteX0" fmla="*/ 9144 w 12193588"/>
              <a:gd name="connsiteY0" fmla="*/ 0 h 4871753"/>
              <a:gd name="connsiteX1" fmla="*/ 11946700 w 12193588"/>
              <a:gd name="connsiteY1" fmla="*/ 859536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9144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9144 w 12193588"/>
              <a:gd name="connsiteY14" fmla="*/ 0 h 4871753"/>
              <a:gd name="connsiteX0" fmla="*/ 182880 w 12193588"/>
              <a:gd name="connsiteY0" fmla="*/ 192024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182880 w 12193588"/>
              <a:gd name="connsiteY14" fmla="*/ 192024 h 4871753"/>
              <a:gd name="connsiteX0" fmla="*/ 0 w 12193588"/>
              <a:gd name="connsiteY0" fmla="*/ 0 h 4871753"/>
              <a:gd name="connsiteX1" fmla="*/ 12193588 w 12193588"/>
              <a:gd name="connsiteY1" fmla="*/ 0 h 4871753"/>
              <a:gd name="connsiteX2" fmla="*/ 12193588 w 12193588"/>
              <a:gd name="connsiteY2" fmla="*/ 2238941 h 4871753"/>
              <a:gd name="connsiteX3" fmla="*/ 12193588 w 12193588"/>
              <a:gd name="connsiteY3" fmla="*/ 3291269 h 4871753"/>
              <a:gd name="connsiteX4" fmla="*/ 12193588 w 12193588"/>
              <a:gd name="connsiteY4" fmla="*/ 3391068 h 4871753"/>
              <a:gd name="connsiteX5" fmla="*/ 12180888 w 12193588"/>
              <a:gd name="connsiteY5" fmla="*/ 3517049 h 4871753"/>
              <a:gd name="connsiteX6" fmla="*/ 12180888 w 12193588"/>
              <a:gd name="connsiteY6" fmla="*/ 4871753 h 4871753"/>
              <a:gd name="connsiteX7" fmla="*/ 12177267 w 12193588"/>
              <a:gd name="connsiteY7" fmla="*/ 4835835 h 4871753"/>
              <a:gd name="connsiteX8" fmla="*/ 11390255 w 12193588"/>
              <a:gd name="connsiteY8" fmla="*/ 4194401 h 4871753"/>
              <a:gd name="connsiteX9" fmla="*/ 11093260 w 12193588"/>
              <a:gd name="connsiteY9" fmla="*/ 4194401 h 4871753"/>
              <a:gd name="connsiteX10" fmla="*/ 803333 w 12193588"/>
              <a:gd name="connsiteY10" fmla="*/ 4194401 h 4871753"/>
              <a:gd name="connsiteX11" fmla="*/ 0 w 12193588"/>
              <a:gd name="connsiteY11" fmla="*/ 3391068 h 4871753"/>
              <a:gd name="connsiteX12" fmla="*/ 0 w 12193588"/>
              <a:gd name="connsiteY12" fmla="*/ 3291269 h 4871753"/>
              <a:gd name="connsiteX13" fmla="*/ 0 w 12193588"/>
              <a:gd name="connsiteY13" fmla="*/ 2238941 h 4871753"/>
              <a:gd name="connsiteX14" fmla="*/ 0 w 12193588"/>
              <a:gd name="connsiteY14" fmla="*/ 0 h 4871753"/>
              <a:gd name="connsiteX0" fmla="*/ 0 w 12196763"/>
              <a:gd name="connsiteY0" fmla="*/ 0 h 4871753"/>
              <a:gd name="connsiteX1" fmla="*/ 12193588 w 12196763"/>
              <a:gd name="connsiteY1" fmla="*/ 0 h 4871753"/>
              <a:gd name="connsiteX2" fmla="*/ 12193588 w 12196763"/>
              <a:gd name="connsiteY2" fmla="*/ 2238941 h 4871753"/>
              <a:gd name="connsiteX3" fmla="*/ 12193588 w 12196763"/>
              <a:gd name="connsiteY3" fmla="*/ 3291269 h 4871753"/>
              <a:gd name="connsiteX4" fmla="*/ 12193588 w 12196763"/>
              <a:gd name="connsiteY4" fmla="*/ 3391068 h 4871753"/>
              <a:gd name="connsiteX5" fmla="*/ 12196763 w 12196763"/>
              <a:gd name="connsiteY5" fmla="*/ 3555149 h 4871753"/>
              <a:gd name="connsiteX6" fmla="*/ 12180888 w 12196763"/>
              <a:gd name="connsiteY6" fmla="*/ 4871753 h 4871753"/>
              <a:gd name="connsiteX7" fmla="*/ 12177267 w 12196763"/>
              <a:gd name="connsiteY7" fmla="*/ 4835835 h 4871753"/>
              <a:gd name="connsiteX8" fmla="*/ 11390255 w 12196763"/>
              <a:gd name="connsiteY8" fmla="*/ 4194401 h 4871753"/>
              <a:gd name="connsiteX9" fmla="*/ 11093260 w 12196763"/>
              <a:gd name="connsiteY9" fmla="*/ 4194401 h 4871753"/>
              <a:gd name="connsiteX10" fmla="*/ 803333 w 12196763"/>
              <a:gd name="connsiteY10" fmla="*/ 4194401 h 4871753"/>
              <a:gd name="connsiteX11" fmla="*/ 0 w 12196763"/>
              <a:gd name="connsiteY11" fmla="*/ 3391068 h 4871753"/>
              <a:gd name="connsiteX12" fmla="*/ 0 w 12196763"/>
              <a:gd name="connsiteY12" fmla="*/ 3291269 h 4871753"/>
              <a:gd name="connsiteX13" fmla="*/ 0 w 12196763"/>
              <a:gd name="connsiteY13" fmla="*/ 2238941 h 4871753"/>
              <a:gd name="connsiteX14" fmla="*/ 0 w 12196763"/>
              <a:gd name="connsiteY14" fmla="*/ 0 h 4871753"/>
              <a:gd name="connsiteX0" fmla="*/ 0 w 12196763"/>
              <a:gd name="connsiteY0" fmla="*/ 0 h 4835835"/>
              <a:gd name="connsiteX1" fmla="*/ 12193588 w 12196763"/>
              <a:gd name="connsiteY1" fmla="*/ 0 h 4835835"/>
              <a:gd name="connsiteX2" fmla="*/ 12193588 w 12196763"/>
              <a:gd name="connsiteY2" fmla="*/ 2238941 h 4835835"/>
              <a:gd name="connsiteX3" fmla="*/ 12193588 w 12196763"/>
              <a:gd name="connsiteY3" fmla="*/ 3291269 h 4835835"/>
              <a:gd name="connsiteX4" fmla="*/ 12193588 w 12196763"/>
              <a:gd name="connsiteY4" fmla="*/ 3391068 h 4835835"/>
              <a:gd name="connsiteX5" fmla="*/ 12196763 w 12196763"/>
              <a:gd name="connsiteY5" fmla="*/ 3555149 h 4835835"/>
              <a:gd name="connsiteX6" fmla="*/ 12193588 w 12196763"/>
              <a:gd name="connsiteY6" fmla="*/ 4779678 h 4835835"/>
              <a:gd name="connsiteX7" fmla="*/ 12177267 w 12196763"/>
              <a:gd name="connsiteY7" fmla="*/ 4835835 h 4835835"/>
              <a:gd name="connsiteX8" fmla="*/ 11390255 w 12196763"/>
              <a:gd name="connsiteY8" fmla="*/ 4194401 h 4835835"/>
              <a:gd name="connsiteX9" fmla="*/ 11093260 w 12196763"/>
              <a:gd name="connsiteY9" fmla="*/ 4194401 h 4835835"/>
              <a:gd name="connsiteX10" fmla="*/ 803333 w 12196763"/>
              <a:gd name="connsiteY10" fmla="*/ 4194401 h 4835835"/>
              <a:gd name="connsiteX11" fmla="*/ 0 w 12196763"/>
              <a:gd name="connsiteY11" fmla="*/ 3391068 h 4835835"/>
              <a:gd name="connsiteX12" fmla="*/ 0 w 12196763"/>
              <a:gd name="connsiteY12" fmla="*/ 3291269 h 4835835"/>
              <a:gd name="connsiteX13" fmla="*/ 0 w 12196763"/>
              <a:gd name="connsiteY13" fmla="*/ 2238941 h 4835835"/>
              <a:gd name="connsiteX14" fmla="*/ 0 w 12196763"/>
              <a:gd name="connsiteY14" fmla="*/ 0 h 483583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779678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6763"/>
              <a:gd name="connsiteY0" fmla="*/ 0 h 4842185"/>
              <a:gd name="connsiteX1" fmla="*/ 12193588 w 12196763"/>
              <a:gd name="connsiteY1" fmla="*/ 0 h 4842185"/>
              <a:gd name="connsiteX2" fmla="*/ 12193588 w 12196763"/>
              <a:gd name="connsiteY2" fmla="*/ 2238941 h 4842185"/>
              <a:gd name="connsiteX3" fmla="*/ 12193588 w 12196763"/>
              <a:gd name="connsiteY3" fmla="*/ 3291269 h 4842185"/>
              <a:gd name="connsiteX4" fmla="*/ 12193588 w 12196763"/>
              <a:gd name="connsiteY4" fmla="*/ 3391068 h 4842185"/>
              <a:gd name="connsiteX5" fmla="*/ 12196763 w 12196763"/>
              <a:gd name="connsiteY5" fmla="*/ 3555149 h 4842185"/>
              <a:gd name="connsiteX6" fmla="*/ 12193588 w 12196763"/>
              <a:gd name="connsiteY6" fmla="*/ 4655853 h 4842185"/>
              <a:gd name="connsiteX7" fmla="*/ 12193142 w 12196763"/>
              <a:gd name="connsiteY7" fmla="*/ 4842185 h 4842185"/>
              <a:gd name="connsiteX8" fmla="*/ 11390255 w 12196763"/>
              <a:gd name="connsiteY8" fmla="*/ 4194401 h 4842185"/>
              <a:gd name="connsiteX9" fmla="*/ 11093260 w 12196763"/>
              <a:gd name="connsiteY9" fmla="*/ 4194401 h 4842185"/>
              <a:gd name="connsiteX10" fmla="*/ 803333 w 12196763"/>
              <a:gd name="connsiteY10" fmla="*/ 4194401 h 4842185"/>
              <a:gd name="connsiteX11" fmla="*/ 0 w 12196763"/>
              <a:gd name="connsiteY11" fmla="*/ 3391068 h 4842185"/>
              <a:gd name="connsiteX12" fmla="*/ 0 w 12196763"/>
              <a:gd name="connsiteY12" fmla="*/ 3291269 h 4842185"/>
              <a:gd name="connsiteX13" fmla="*/ 0 w 12196763"/>
              <a:gd name="connsiteY13" fmla="*/ 2238941 h 4842185"/>
              <a:gd name="connsiteX14" fmla="*/ 0 w 12196763"/>
              <a:gd name="connsiteY14" fmla="*/ 0 h 4842185"/>
              <a:gd name="connsiteX0" fmla="*/ 0 w 12193620"/>
              <a:gd name="connsiteY0" fmla="*/ 0 h 4842185"/>
              <a:gd name="connsiteX1" fmla="*/ 12193588 w 12193620"/>
              <a:gd name="connsiteY1" fmla="*/ 0 h 4842185"/>
              <a:gd name="connsiteX2" fmla="*/ 12193588 w 12193620"/>
              <a:gd name="connsiteY2" fmla="*/ 2238941 h 4842185"/>
              <a:gd name="connsiteX3" fmla="*/ 12193588 w 12193620"/>
              <a:gd name="connsiteY3" fmla="*/ 3291269 h 4842185"/>
              <a:gd name="connsiteX4" fmla="*/ 12193588 w 12193620"/>
              <a:gd name="connsiteY4" fmla="*/ 3391068 h 4842185"/>
              <a:gd name="connsiteX5" fmla="*/ 12193588 w 12193620"/>
              <a:gd name="connsiteY5" fmla="*/ 4655853 h 4842185"/>
              <a:gd name="connsiteX6" fmla="*/ 12193142 w 12193620"/>
              <a:gd name="connsiteY6" fmla="*/ 4842185 h 4842185"/>
              <a:gd name="connsiteX7" fmla="*/ 11390255 w 12193620"/>
              <a:gd name="connsiteY7" fmla="*/ 4194401 h 4842185"/>
              <a:gd name="connsiteX8" fmla="*/ 11093260 w 12193620"/>
              <a:gd name="connsiteY8" fmla="*/ 4194401 h 4842185"/>
              <a:gd name="connsiteX9" fmla="*/ 803333 w 12193620"/>
              <a:gd name="connsiteY9" fmla="*/ 4194401 h 4842185"/>
              <a:gd name="connsiteX10" fmla="*/ 0 w 12193620"/>
              <a:gd name="connsiteY10" fmla="*/ 3391068 h 4842185"/>
              <a:gd name="connsiteX11" fmla="*/ 0 w 12193620"/>
              <a:gd name="connsiteY11" fmla="*/ 3291269 h 4842185"/>
              <a:gd name="connsiteX12" fmla="*/ 0 w 12193620"/>
              <a:gd name="connsiteY12" fmla="*/ 2238941 h 4842185"/>
              <a:gd name="connsiteX13" fmla="*/ 0 w 12193620"/>
              <a:gd name="connsiteY13" fmla="*/ 0 h 4842185"/>
              <a:gd name="connsiteX0" fmla="*/ 0 w 12252747"/>
              <a:gd name="connsiteY0" fmla="*/ 0 h 4842185"/>
              <a:gd name="connsiteX1" fmla="*/ 12193588 w 12252747"/>
              <a:gd name="connsiteY1" fmla="*/ 0 h 4842185"/>
              <a:gd name="connsiteX2" fmla="*/ 12193588 w 12252747"/>
              <a:gd name="connsiteY2" fmla="*/ 2238941 h 4842185"/>
              <a:gd name="connsiteX3" fmla="*/ 12193588 w 12252747"/>
              <a:gd name="connsiteY3" fmla="*/ 3291269 h 4842185"/>
              <a:gd name="connsiteX4" fmla="*/ 12193588 w 12252747"/>
              <a:gd name="connsiteY4" fmla="*/ 3391068 h 4842185"/>
              <a:gd name="connsiteX5" fmla="*/ 12193142 w 12252747"/>
              <a:gd name="connsiteY5" fmla="*/ 4842185 h 4842185"/>
              <a:gd name="connsiteX6" fmla="*/ 11390255 w 12252747"/>
              <a:gd name="connsiteY6" fmla="*/ 4194401 h 4842185"/>
              <a:gd name="connsiteX7" fmla="*/ 11093260 w 12252747"/>
              <a:gd name="connsiteY7" fmla="*/ 4194401 h 4842185"/>
              <a:gd name="connsiteX8" fmla="*/ 803333 w 12252747"/>
              <a:gd name="connsiteY8" fmla="*/ 4194401 h 4842185"/>
              <a:gd name="connsiteX9" fmla="*/ 0 w 12252747"/>
              <a:gd name="connsiteY9" fmla="*/ 3391068 h 4842185"/>
              <a:gd name="connsiteX10" fmla="*/ 0 w 12252747"/>
              <a:gd name="connsiteY10" fmla="*/ 3291269 h 4842185"/>
              <a:gd name="connsiteX11" fmla="*/ 0 w 12252747"/>
              <a:gd name="connsiteY11" fmla="*/ 2238941 h 4842185"/>
              <a:gd name="connsiteX12" fmla="*/ 0 w 12252747"/>
              <a:gd name="connsiteY12"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588 w 12193588"/>
              <a:gd name="connsiteY3" fmla="*/ 3291269 h 4842185"/>
              <a:gd name="connsiteX4" fmla="*/ 12193142 w 12193588"/>
              <a:gd name="connsiteY4" fmla="*/ 4842185 h 4842185"/>
              <a:gd name="connsiteX5" fmla="*/ 11390255 w 12193588"/>
              <a:gd name="connsiteY5" fmla="*/ 4194401 h 4842185"/>
              <a:gd name="connsiteX6" fmla="*/ 11093260 w 12193588"/>
              <a:gd name="connsiteY6" fmla="*/ 4194401 h 4842185"/>
              <a:gd name="connsiteX7" fmla="*/ 803333 w 12193588"/>
              <a:gd name="connsiteY7" fmla="*/ 4194401 h 4842185"/>
              <a:gd name="connsiteX8" fmla="*/ 0 w 12193588"/>
              <a:gd name="connsiteY8" fmla="*/ 3391068 h 4842185"/>
              <a:gd name="connsiteX9" fmla="*/ 0 w 12193588"/>
              <a:gd name="connsiteY9" fmla="*/ 3291269 h 4842185"/>
              <a:gd name="connsiteX10" fmla="*/ 0 w 12193588"/>
              <a:gd name="connsiteY10" fmla="*/ 2238941 h 4842185"/>
              <a:gd name="connsiteX11" fmla="*/ 0 w 12193588"/>
              <a:gd name="connsiteY11" fmla="*/ 0 h 4842185"/>
              <a:gd name="connsiteX0" fmla="*/ 0 w 12193588"/>
              <a:gd name="connsiteY0" fmla="*/ 0 h 4842185"/>
              <a:gd name="connsiteX1" fmla="*/ 12193588 w 12193588"/>
              <a:gd name="connsiteY1" fmla="*/ 0 h 4842185"/>
              <a:gd name="connsiteX2" fmla="*/ 12193588 w 12193588"/>
              <a:gd name="connsiteY2" fmla="*/ 2238941 h 4842185"/>
              <a:gd name="connsiteX3" fmla="*/ 12193142 w 12193588"/>
              <a:gd name="connsiteY3" fmla="*/ 4842185 h 4842185"/>
              <a:gd name="connsiteX4" fmla="*/ 11390255 w 12193588"/>
              <a:gd name="connsiteY4" fmla="*/ 4194401 h 4842185"/>
              <a:gd name="connsiteX5" fmla="*/ 11093260 w 12193588"/>
              <a:gd name="connsiteY5" fmla="*/ 4194401 h 4842185"/>
              <a:gd name="connsiteX6" fmla="*/ 803333 w 12193588"/>
              <a:gd name="connsiteY6" fmla="*/ 4194401 h 4842185"/>
              <a:gd name="connsiteX7" fmla="*/ 0 w 12193588"/>
              <a:gd name="connsiteY7" fmla="*/ 3391068 h 4842185"/>
              <a:gd name="connsiteX8" fmla="*/ 0 w 12193588"/>
              <a:gd name="connsiteY8" fmla="*/ 3291269 h 4842185"/>
              <a:gd name="connsiteX9" fmla="*/ 0 w 12193588"/>
              <a:gd name="connsiteY9" fmla="*/ 2238941 h 4842185"/>
              <a:gd name="connsiteX10" fmla="*/ 0 w 12193588"/>
              <a:gd name="connsiteY10" fmla="*/ 0 h 484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588" h="4842185">
                <a:moveTo>
                  <a:pt x="0" y="0"/>
                </a:moveTo>
                <a:lnTo>
                  <a:pt x="12193588" y="0"/>
                </a:lnTo>
                <a:lnTo>
                  <a:pt x="12193588" y="2238941"/>
                </a:lnTo>
                <a:cubicBezTo>
                  <a:pt x="12193439" y="3106689"/>
                  <a:pt x="12193291" y="3974437"/>
                  <a:pt x="12193142" y="4842185"/>
                </a:cubicBezTo>
                <a:cubicBezTo>
                  <a:pt x="12118234" y="4476119"/>
                  <a:pt x="11778465" y="4194401"/>
                  <a:pt x="11390255" y="4194401"/>
                </a:cubicBezTo>
                <a:lnTo>
                  <a:pt x="11093260" y="4194401"/>
                </a:lnTo>
                <a:lnTo>
                  <a:pt x="803333" y="4194401"/>
                </a:lnTo>
                <a:cubicBezTo>
                  <a:pt x="359664" y="4194401"/>
                  <a:pt x="0" y="3834737"/>
                  <a:pt x="0" y="3391068"/>
                </a:cubicBezTo>
                <a:lnTo>
                  <a:pt x="0" y="3291269"/>
                </a:lnTo>
                <a:lnTo>
                  <a:pt x="0" y="2238941"/>
                </a:lnTo>
                <a:lnTo>
                  <a:pt x="0" y="0"/>
                </a:ln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a:t>Klik op het pictogram als u een afbeelding wilt toevoegen</a:t>
            </a:r>
            <a:endParaRPr lang="nl-NL" noProof="0" dirty="0"/>
          </a:p>
        </p:txBody>
      </p:sp>
      <p:grpSp>
        <p:nvGrpSpPr>
          <p:cNvPr id="11" name="Groep 10">
            <a:extLst>
              <a:ext uri="{FF2B5EF4-FFF2-40B4-BE49-F238E27FC236}">
                <a16:creationId xmlns:a16="http://schemas.microsoft.com/office/drawing/2014/main" id="{B2FDA223-DF3D-2DF3-CE72-08F6863E0FEF}"/>
              </a:ext>
            </a:extLst>
          </p:cNvPr>
          <p:cNvGrpSpPr/>
          <p:nvPr userDrawn="1"/>
        </p:nvGrpSpPr>
        <p:grpSpPr>
          <a:xfrm>
            <a:off x="10883255" y="6402155"/>
            <a:ext cx="1057940" cy="455845"/>
            <a:chOff x="10883255" y="6402155"/>
            <a:chExt cx="1057940" cy="455845"/>
          </a:xfrm>
        </p:grpSpPr>
        <p:sp>
          <p:nvSpPr>
            <p:cNvPr id="12" name="Rechthoek: afgeronde bovenhoeken 11">
              <a:extLst>
                <a:ext uri="{FF2B5EF4-FFF2-40B4-BE49-F238E27FC236}">
                  <a16:creationId xmlns:a16="http://schemas.microsoft.com/office/drawing/2014/main" id="{34064636-CDD8-C594-1DC6-560228B16C4A}"/>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3" name="Afbeelding 12" descr="Afbeelding met tekst, Lettertype, logo, Graphics&#10;&#10;Automatisch gegenereerde beschrijving">
              <a:extLst>
                <a:ext uri="{FF2B5EF4-FFF2-40B4-BE49-F238E27FC236}">
                  <a16:creationId xmlns:a16="http://schemas.microsoft.com/office/drawing/2014/main" id="{16540963-3EBA-EC60-57E1-19C1688FEF81}"/>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7" name="Tijdelijke aanduiding voor dianummer 6">
            <a:extLst>
              <a:ext uri="{FF2B5EF4-FFF2-40B4-BE49-F238E27FC236}">
                <a16:creationId xmlns:a16="http://schemas.microsoft.com/office/drawing/2014/main" id="{F05FC009-4359-C3A6-CE30-487625495E8A}"/>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8" name="Groep 7">
            <a:extLst>
              <a:ext uri="{FF2B5EF4-FFF2-40B4-BE49-F238E27FC236}">
                <a16:creationId xmlns:a16="http://schemas.microsoft.com/office/drawing/2014/main" id="{DC9CA09D-097D-501B-1262-79E87F57304F}"/>
              </a:ext>
            </a:extLst>
          </p:cNvPr>
          <p:cNvGrpSpPr/>
          <p:nvPr userDrawn="1"/>
        </p:nvGrpSpPr>
        <p:grpSpPr>
          <a:xfrm>
            <a:off x="-3620530" y="0"/>
            <a:ext cx="3527668" cy="1848077"/>
            <a:chOff x="-3913429" y="2864654"/>
            <a:chExt cx="3820567" cy="1848077"/>
          </a:xfrm>
        </p:grpSpPr>
        <p:sp>
          <p:nvSpPr>
            <p:cNvPr id="9" name="Rechthoek: afgeronde hoeken 8">
              <a:extLst>
                <a:ext uri="{FF2B5EF4-FFF2-40B4-BE49-F238E27FC236}">
                  <a16:creationId xmlns:a16="http://schemas.microsoft.com/office/drawing/2014/main" id="{B33B9BFF-58FF-F0E4-DBCB-0A82C3952FB3}"/>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0" name="Rechthoek: afgeronde hoeken 9">
              <a:extLst>
                <a:ext uri="{FF2B5EF4-FFF2-40B4-BE49-F238E27FC236}">
                  <a16:creationId xmlns:a16="http://schemas.microsoft.com/office/drawing/2014/main" id="{1EB8C0AA-1DE4-5C3D-2590-C49ACA9BB33E}"/>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4" name="Groep 13">
            <a:extLst>
              <a:ext uri="{FF2B5EF4-FFF2-40B4-BE49-F238E27FC236}">
                <a16:creationId xmlns:a16="http://schemas.microsoft.com/office/drawing/2014/main" id="{210F552E-A30B-2855-6EC4-74A086F09D08}"/>
              </a:ext>
            </a:extLst>
          </p:cNvPr>
          <p:cNvGrpSpPr/>
          <p:nvPr userDrawn="1"/>
        </p:nvGrpSpPr>
        <p:grpSpPr>
          <a:xfrm>
            <a:off x="-3620530" y="2068598"/>
            <a:ext cx="3527668" cy="2732002"/>
            <a:chOff x="-3913429" y="2864654"/>
            <a:chExt cx="3820567" cy="2732002"/>
          </a:xfrm>
        </p:grpSpPr>
        <p:sp>
          <p:nvSpPr>
            <p:cNvPr id="15" name="Rechthoek: afgeronde hoeken 14">
              <a:extLst>
                <a:ext uri="{FF2B5EF4-FFF2-40B4-BE49-F238E27FC236}">
                  <a16:creationId xmlns:a16="http://schemas.microsoft.com/office/drawing/2014/main" id="{8FB0956B-5CAC-FE0A-F91A-C6DCD190F1D1}"/>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6" name="Rechthoek: afgeronde hoeken 15">
              <a:extLst>
                <a:ext uri="{FF2B5EF4-FFF2-40B4-BE49-F238E27FC236}">
                  <a16:creationId xmlns:a16="http://schemas.microsoft.com/office/drawing/2014/main" id="{06CF47DB-1702-2F61-417F-E50A4A41EA4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7" name="Groep 16">
            <a:extLst>
              <a:ext uri="{FF2B5EF4-FFF2-40B4-BE49-F238E27FC236}">
                <a16:creationId xmlns:a16="http://schemas.microsoft.com/office/drawing/2014/main" id="{3C2FC4CD-1388-71F9-362C-6C56F4A44EDD}"/>
              </a:ext>
            </a:extLst>
          </p:cNvPr>
          <p:cNvGrpSpPr/>
          <p:nvPr userDrawn="1"/>
        </p:nvGrpSpPr>
        <p:grpSpPr>
          <a:xfrm>
            <a:off x="-3620530" y="5019449"/>
            <a:ext cx="3527668" cy="1992220"/>
            <a:chOff x="-3913429" y="2"/>
            <a:chExt cx="3820567" cy="1992219"/>
          </a:xfrm>
        </p:grpSpPr>
        <p:sp>
          <p:nvSpPr>
            <p:cNvPr id="18" name="Rechthoek: afgeronde hoeken 17">
              <a:extLst>
                <a:ext uri="{FF2B5EF4-FFF2-40B4-BE49-F238E27FC236}">
                  <a16:creationId xmlns:a16="http://schemas.microsoft.com/office/drawing/2014/main" id="{E95D76B9-6574-999D-4C0F-450EBEE896AB}"/>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0" name="Rechthoek: afgeronde hoeken 19">
              <a:extLst>
                <a:ext uri="{FF2B5EF4-FFF2-40B4-BE49-F238E27FC236}">
                  <a16:creationId xmlns:a16="http://schemas.microsoft.com/office/drawing/2014/main" id="{ABF4225F-7623-CEC6-B464-CAC4BE3BBB9F}"/>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897503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groen">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1A56BD2-BD8A-EC3B-7B72-2B1F40797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9" name="Graphic 8">
            <a:extLst>
              <a:ext uri="{FF2B5EF4-FFF2-40B4-BE49-F238E27FC236}">
                <a16:creationId xmlns:a16="http://schemas.microsoft.com/office/drawing/2014/main" id="{E8B1F44A-F985-D34A-0B34-D520FE921C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3" name="Graphic 12">
            <a:extLst>
              <a:ext uri="{FF2B5EF4-FFF2-40B4-BE49-F238E27FC236}">
                <a16:creationId xmlns:a16="http://schemas.microsoft.com/office/drawing/2014/main" id="{F8CE0917-1972-E3E6-F1C3-58827FE21B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7" name="Title 1">
            <a:extLst>
              <a:ext uri="{FF2B5EF4-FFF2-40B4-BE49-F238E27FC236}">
                <a16:creationId xmlns:a16="http://schemas.microsoft.com/office/drawing/2014/main" id="{7786DC17-26D0-A2E4-1E3F-4B4B13313E80}"/>
              </a:ext>
            </a:extLst>
          </p:cNvPr>
          <p:cNvSpPr>
            <a:spLocks noGrp="1"/>
          </p:cNvSpPr>
          <p:nvPr>
            <p:ph type="ctrTitle" hasCustomPrompt="1"/>
          </p:nvPr>
        </p:nvSpPr>
        <p:spPr>
          <a:xfrm>
            <a:off x="583293" y="1848077"/>
            <a:ext cx="9144000" cy="2387600"/>
          </a:xfrm>
        </p:spPr>
        <p:txBody>
          <a:bodyPr anchor="b"/>
          <a:lstStyle>
            <a:lvl1pPr algn="l">
              <a:defRPr sz="6000">
                <a:solidFill>
                  <a:schemeClr val="bg1"/>
                </a:solidFill>
              </a:defRPr>
            </a:lvl1pPr>
          </a:lstStyle>
          <a:p>
            <a:r>
              <a:rPr lang="nl-NL" noProof="0" dirty="0"/>
              <a:t>Titel presentatie</a:t>
            </a:r>
          </a:p>
        </p:txBody>
      </p:sp>
      <p:sp>
        <p:nvSpPr>
          <p:cNvPr id="10" name="Subtitle 2">
            <a:extLst>
              <a:ext uri="{FF2B5EF4-FFF2-40B4-BE49-F238E27FC236}">
                <a16:creationId xmlns:a16="http://schemas.microsoft.com/office/drawing/2014/main" id="{CAF2B103-AE16-1601-7DEC-1BB0F9F53E47}"/>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11" name="Tijdelijke aanduiding voor datum 3">
            <a:extLst>
              <a:ext uri="{FF2B5EF4-FFF2-40B4-BE49-F238E27FC236}">
                <a16:creationId xmlns:a16="http://schemas.microsoft.com/office/drawing/2014/main" id="{BBCEDFE8-9C2E-0A41-DBA4-3E5F3ECF0F96}"/>
              </a:ext>
            </a:extLst>
          </p:cNvPr>
          <p:cNvSpPr>
            <a:spLocks noGrp="1"/>
          </p:cNvSpPr>
          <p:nvPr>
            <p:ph type="dt" sz="half" idx="11"/>
          </p:nvPr>
        </p:nvSpPr>
        <p:spPr>
          <a:xfrm>
            <a:off x="583293" y="5570378"/>
            <a:ext cx="9144000" cy="365125"/>
          </a:xfrm>
        </p:spPr>
        <p:txBody>
          <a:bodyPr/>
          <a:lstStyle>
            <a:lvl1pPr>
              <a:defRPr sz="1800">
                <a:solidFill>
                  <a:schemeClr val="bg1"/>
                </a:solidFill>
              </a:defRPr>
            </a:lvl1pPr>
          </a:lstStyle>
          <a:p>
            <a:endParaRPr lang="nl-NL" noProof="0" dirty="0"/>
          </a:p>
        </p:txBody>
      </p:sp>
      <p:grpSp>
        <p:nvGrpSpPr>
          <p:cNvPr id="2" name="Groep 1">
            <a:extLst>
              <a:ext uri="{FF2B5EF4-FFF2-40B4-BE49-F238E27FC236}">
                <a16:creationId xmlns:a16="http://schemas.microsoft.com/office/drawing/2014/main" id="{C2A0CB21-E63C-A0BB-829A-2FABE8A079C5}"/>
              </a:ext>
            </a:extLst>
          </p:cNvPr>
          <p:cNvGrpSpPr/>
          <p:nvPr userDrawn="1"/>
        </p:nvGrpSpPr>
        <p:grpSpPr>
          <a:xfrm>
            <a:off x="-3635722" y="0"/>
            <a:ext cx="3527668" cy="1992220"/>
            <a:chOff x="-3913429" y="2"/>
            <a:chExt cx="3820567" cy="1992219"/>
          </a:xfrm>
        </p:grpSpPr>
        <p:sp>
          <p:nvSpPr>
            <p:cNvPr id="3" name="Rechthoek: afgeronde hoeken 2">
              <a:extLst>
                <a:ext uri="{FF2B5EF4-FFF2-40B4-BE49-F238E27FC236}">
                  <a16:creationId xmlns:a16="http://schemas.microsoft.com/office/drawing/2014/main" id="{E79E42E7-A41E-EA49-CA57-45534883070A}"/>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4" name="Rechthoek: afgeronde hoeken 3">
              <a:extLst>
                <a:ext uri="{FF2B5EF4-FFF2-40B4-BE49-F238E27FC236}">
                  <a16:creationId xmlns:a16="http://schemas.microsoft.com/office/drawing/2014/main" id="{85A00D9D-EFD5-A2A2-D1F0-D8F2FF3A5F0D}"/>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385036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tekst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8804EFE-26B7-EDA5-88BE-F6F6C2AF3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67392" y="1449369"/>
            <a:ext cx="1013968" cy="1136535"/>
          </a:xfrm>
          <a:prstGeom prst="rect">
            <a:avLst/>
          </a:prstGeom>
        </p:spPr>
      </p:pic>
      <p:pic>
        <p:nvPicPr>
          <p:cNvPr id="11" name="Graphic 10">
            <a:extLst>
              <a:ext uri="{FF2B5EF4-FFF2-40B4-BE49-F238E27FC236}">
                <a16:creationId xmlns:a16="http://schemas.microsoft.com/office/drawing/2014/main" id="{96FA6727-B6D3-789F-FF01-E530113D6E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469655" y="1223902"/>
            <a:ext cx="591537" cy="663041"/>
          </a:xfrm>
          <a:prstGeom prst="rect">
            <a:avLst/>
          </a:prstGeom>
        </p:spPr>
      </p:pic>
      <p:pic>
        <p:nvPicPr>
          <p:cNvPr id="12" name="Graphic 11">
            <a:extLst>
              <a:ext uri="{FF2B5EF4-FFF2-40B4-BE49-F238E27FC236}">
                <a16:creationId xmlns:a16="http://schemas.microsoft.com/office/drawing/2014/main" id="{E3BA2358-50B4-747B-2EBF-439D4C4D5B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8065" y="795471"/>
            <a:ext cx="591538" cy="663042"/>
          </a:xfrm>
          <a:prstGeom prst="rect">
            <a:avLst/>
          </a:prstGeom>
        </p:spPr>
      </p:pic>
      <p:sp>
        <p:nvSpPr>
          <p:cNvPr id="15" name="Title 1">
            <a:extLst>
              <a:ext uri="{FF2B5EF4-FFF2-40B4-BE49-F238E27FC236}">
                <a16:creationId xmlns:a16="http://schemas.microsoft.com/office/drawing/2014/main" id="{EAFD13A2-3221-AB54-806D-E4E03833DF69}"/>
              </a:ext>
            </a:extLst>
          </p:cNvPr>
          <p:cNvSpPr>
            <a:spLocks noGrp="1"/>
          </p:cNvSpPr>
          <p:nvPr userDrawn="1">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
        <p:nvSpPr>
          <p:cNvPr id="9" name="Tijdelijke aanduiding voor dianummer 8">
            <a:extLst>
              <a:ext uri="{FF2B5EF4-FFF2-40B4-BE49-F238E27FC236}">
                <a16:creationId xmlns:a16="http://schemas.microsoft.com/office/drawing/2014/main" id="{9440486D-A9D9-E047-490D-5D3E6F4B25D8}"/>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40" name="Groep 39">
            <a:extLst>
              <a:ext uri="{FF2B5EF4-FFF2-40B4-BE49-F238E27FC236}">
                <a16:creationId xmlns:a16="http://schemas.microsoft.com/office/drawing/2014/main" id="{0A66A159-E7B2-1C09-C184-10CACB444212}"/>
              </a:ext>
            </a:extLst>
          </p:cNvPr>
          <p:cNvGrpSpPr/>
          <p:nvPr userDrawn="1"/>
        </p:nvGrpSpPr>
        <p:grpSpPr>
          <a:xfrm>
            <a:off x="10883255" y="6402155"/>
            <a:ext cx="1057940" cy="455845"/>
            <a:chOff x="10883255" y="6402155"/>
            <a:chExt cx="1057940" cy="455845"/>
          </a:xfrm>
        </p:grpSpPr>
        <p:sp>
          <p:nvSpPr>
            <p:cNvPr id="35" name="Rechthoek: afgeronde bovenhoeken 34">
              <a:extLst>
                <a:ext uri="{FF2B5EF4-FFF2-40B4-BE49-F238E27FC236}">
                  <a16:creationId xmlns:a16="http://schemas.microsoft.com/office/drawing/2014/main" id="{A7624D0C-7C88-F698-29C3-E768772F1F02}"/>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39" name="Afbeelding 38" descr="Afbeelding met tekst, Lettertype, logo, Graphics&#10;&#10;Automatisch gegenereerde beschrijving">
              <a:extLst>
                <a:ext uri="{FF2B5EF4-FFF2-40B4-BE49-F238E27FC236}">
                  <a16:creationId xmlns:a16="http://schemas.microsoft.com/office/drawing/2014/main" id="{B2EC4EE5-9E37-C92C-07BB-2BDD4BC394A8}"/>
                </a:ext>
              </a:extLst>
            </p:cNvPr>
            <p:cNvPicPr>
              <a:picLocks noChangeAspect="1"/>
            </p:cNvPicPr>
            <p:nvPr userDrawn="1"/>
          </p:nvPicPr>
          <p:blipFill>
            <a:blip r:embed="rId8"/>
            <a:stretch>
              <a:fillRect/>
            </a:stretch>
          </p:blipFill>
          <p:spPr>
            <a:xfrm>
              <a:off x="10956157" y="6486891"/>
              <a:ext cx="912137" cy="239346"/>
            </a:xfrm>
            <a:prstGeom prst="rect">
              <a:avLst/>
            </a:prstGeom>
          </p:spPr>
        </p:pic>
      </p:grpSp>
      <p:sp>
        <p:nvSpPr>
          <p:cNvPr id="43" name="Tijdelijke aanduiding voor inhoud 41">
            <a:extLst>
              <a:ext uri="{FF2B5EF4-FFF2-40B4-BE49-F238E27FC236}">
                <a16:creationId xmlns:a16="http://schemas.microsoft.com/office/drawing/2014/main" id="{9D447976-7995-2C1A-F28F-855DEA10010A}"/>
              </a:ext>
            </a:extLst>
          </p:cNvPr>
          <p:cNvSpPr>
            <a:spLocks noGrp="1"/>
          </p:cNvSpPr>
          <p:nvPr userDrawn="1">
            <p:ph sz="quarter" idx="15"/>
          </p:nvPr>
        </p:nvSpPr>
        <p:spPr>
          <a:xfrm>
            <a:off x="673100" y="1825625"/>
            <a:ext cx="7958138" cy="46609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2" name="Groep 3">
            <a:extLst>
              <a:ext uri="{FF2B5EF4-FFF2-40B4-BE49-F238E27FC236}">
                <a16:creationId xmlns:a16="http://schemas.microsoft.com/office/drawing/2014/main" id="{DC2B1756-C999-B33B-B8AF-519ECF5135AC}"/>
              </a:ext>
            </a:extLst>
          </p:cNvPr>
          <p:cNvGrpSpPr/>
          <p:nvPr userDrawn="1"/>
        </p:nvGrpSpPr>
        <p:grpSpPr>
          <a:xfrm>
            <a:off x="-3620530" y="2"/>
            <a:ext cx="3527668" cy="2850577"/>
            <a:chOff x="-3620530" y="2"/>
            <a:chExt cx="3527668" cy="2850577"/>
          </a:xfrm>
        </p:grpSpPr>
        <p:grpSp>
          <p:nvGrpSpPr>
            <p:cNvPr id="8" name="Groep 4">
              <a:extLst>
                <a:ext uri="{FF2B5EF4-FFF2-40B4-BE49-F238E27FC236}">
                  <a16:creationId xmlns:a16="http://schemas.microsoft.com/office/drawing/2014/main" id="{FF7B6C74-733C-5CED-FDBA-E8AC3717ECFC}"/>
                </a:ext>
              </a:extLst>
            </p:cNvPr>
            <p:cNvGrpSpPr/>
            <p:nvPr/>
          </p:nvGrpSpPr>
          <p:grpSpPr>
            <a:xfrm>
              <a:off x="-3620530" y="2"/>
              <a:ext cx="3527668" cy="2850577"/>
              <a:chOff x="-3913429" y="2"/>
              <a:chExt cx="3820567" cy="2850577"/>
            </a:xfrm>
          </p:grpSpPr>
          <p:sp>
            <p:nvSpPr>
              <p:cNvPr id="14" name="Rechthoek: afgeronde hoeken 11">
                <a:extLst>
                  <a:ext uri="{FF2B5EF4-FFF2-40B4-BE49-F238E27FC236}">
                    <a16:creationId xmlns:a16="http://schemas.microsoft.com/office/drawing/2014/main" id="{C71D0BE4-087E-41B9-6AE3-E96DD8566A4C}"/>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9">
                      <a:extLst>
                        <a:ext uri="{96DAC541-7B7A-43D3-8B79-37D633B846F1}">
                          <asvg:svgBlip xmlns:asvg="http://schemas.microsoft.com/office/drawing/2016/SVG/main" r:embed="rId10"/>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16" name="Rechthoek: afgeronde hoeken 13">
                <a:extLst>
                  <a:ext uri="{FF2B5EF4-FFF2-40B4-BE49-F238E27FC236}">
                    <a16:creationId xmlns:a16="http://schemas.microsoft.com/office/drawing/2014/main" id="{39BD7AAA-412B-668F-F4C8-C556AA66470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13" name="Afbeelding 10">
              <a:extLst>
                <a:ext uri="{FF2B5EF4-FFF2-40B4-BE49-F238E27FC236}">
                  <a16:creationId xmlns:a16="http://schemas.microsoft.com/office/drawing/2014/main" id="{2BD87B0A-7F2A-816C-5083-1F982E67E3B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grpSp>
        <p:nvGrpSpPr>
          <p:cNvPr id="3" name="Groep 2">
            <a:extLst>
              <a:ext uri="{FF2B5EF4-FFF2-40B4-BE49-F238E27FC236}">
                <a16:creationId xmlns:a16="http://schemas.microsoft.com/office/drawing/2014/main" id="{C1A07000-A197-E0C8-3EB2-8427FCA8624C}"/>
              </a:ext>
            </a:extLst>
          </p:cNvPr>
          <p:cNvGrpSpPr/>
          <p:nvPr userDrawn="1"/>
        </p:nvGrpSpPr>
        <p:grpSpPr>
          <a:xfrm>
            <a:off x="-3620530" y="2975214"/>
            <a:ext cx="3527668" cy="2096516"/>
            <a:chOff x="-3913429" y="2"/>
            <a:chExt cx="3820567" cy="2096516"/>
          </a:xfrm>
        </p:grpSpPr>
        <p:sp>
          <p:nvSpPr>
            <p:cNvPr id="4" name="Rechthoek: afgeronde hoeken 3">
              <a:extLst>
                <a:ext uri="{FF2B5EF4-FFF2-40B4-BE49-F238E27FC236}">
                  <a16:creationId xmlns:a16="http://schemas.microsoft.com/office/drawing/2014/main" id="{D01B4634-0D82-C813-0CDF-1FB22DBA7039}"/>
                </a:ext>
              </a:extLst>
            </p:cNvPr>
            <p:cNvSpPr/>
            <p:nvPr userDrawn="1"/>
          </p:nvSpPr>
          <p:spPr>
            <a:xfrm>
              <a:off x="-3913429" y="479324"/>
              <a:ext cx="3820567" cy="161719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tekst, tabellen, grafieken, afbeeldingen en meer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één van de iconen om media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ook media vanuit een bestaande presentatie toevoegen door deze te kopiëren, één van de media kaders* te selecteren en dan te plakken.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a:t>
              </a:r>
              <a:r>
                <a:rPr lang="nl-NL" sz="800" b="0" i="1" dirty="0" err="1">
                  <a:latin typeface="Arial" panose="020B0604020202020204" pitchFamily="34" charset="0"/>
                  <a:cs typeface="Arial" panose="020B0604020202020204" pitchFamily="34" charset="0"/>
                </a:rPr>
                <a:t>SmartArt</a:t>
              </a:r>
              <a:r>
                <a:rPr lang="nl-NL" sz="800" b="0" i="1" dirty="0">
                  <a:latin typeface="Arial" panose="020B0604020202020204" pitchFamily="34" charset="0"/>
                  <a:cs typeface="Arial" panose="020B0604020202020204" pitchFamily="34" charset="0"/>
                </a:rPr>
                <a:t> enz.)</a:t>
              </a:r>
            </a:p>
          </p:txBody>
        </p:sp>
        <p:sp>
          <p:nvSpPr>
            <p:cNvPr id="5" name="Rechthoek: afgeronde hoeken 4">
              <a:extLst>
                <a:ext uri="{FF2B5EF4-FFF2-40B4-BE49-F238E27FC236}">
                  <a16:creationId xmlns:a16="http://schemas.microsoft.com/office/drawing/2014/main" id="{D13E3CCF-131E-C6AB-E47D-CFC59903C22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Media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18" name="Groep 17">
            <a:extLst>
              <a:ext uri="{FF2B5EF4-FFF2-40B4-BE49-F238E27FC236}">
                <a16:creationId xmlns:a16="http://schemas.microsoft.com/office/drawing/2014/main" id="{026B71E6-EA1C-B7D9-FCAF-B8C8F8F4EEEF}"/>
              </a:ext>
            </a:extLst>
          </p:cNvPr>
          <p:cNvGrpSpPr/>
          <p:nvPr userDrawn="1"/>
        </p:nvGrpSpPr>
        <p:grpSpPr>
          <a:xfrm>
            <a:off x="-3620530" y="5202378"/>
            <a:ext cx="3527668" cy="1992220"/>
            <a:chOff x="-3913429" y="2"/>
            <a:chExt cx="3820567" cy="1992219"/>
          </a:xfrm>
        </p:grpSpPr>
        <p:sp>
          <p:nvSpPr>
            <p:cNvPr id="19" name="Rechthoek: afgeronde hoeken 18">
              <a:extLst>
                <a:ext uri="{FF2B5EF4-FFF2-40B4-BE49-F238E27FC236}">
                  <a16:creationId xmlns:a16="http://schemas.microsoft.com/office/drawing/2014/main" id="{D6708370-0AF2-AD85-6DF1-645F985BC209}"/>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0" name="Rechthoek: afgeronde hoeken 19">
              <a:extLst>
                <a:ext uri="{FF2B5EF4-FFF2-40B4-BE49-F238E27FC236}">
                  <a16:creationId xmlns:a16="http://schemas.microsoft.com/office/drawing/2014/main" id="{9E5B3414-F096-ED62-1440-B18B79A1409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2065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tek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AEF3-07AB-474A-BA07-E038F3189281}"/>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pic>
        <p:nvPicPr>
          <p:cNvPr id="10" name="Graphic 9">
            <a:extLst>
              <a:ext uri="{FF2B5EF4-FFF2-40B4-BE49-F238E27FC236}">
                <a16:creationId xmlns:a16="http://schemas.microsoft.com/office/drawing/2014/main" id="{58804EFE-26B7-EDA5-88BE-F6F6C2AF3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67392" y="1449369"/>
            <a:ext cx="1013968" cy="1136535"/>
          </a:xfrm>
          <a:prstGeom prst="rect">
            <a:avLst/>
          </a:prstGeom>
        </p:spPr>
      </p:pic>
      <p:pic>
        <p:nvPicPr>
          <p:cNvPr id="11" name="Graphic 10">
            <a:extLst>
              <a:ext uri="{FF2B5EF4-FFF2-40B4-BE49-F238E27FC236}">
                <a16:creationId xmlns:a16="http://schemas.microsoft.com/office/drawing/2014/main" id="{96FA6727-B6D3-789F-FF01-E530113D6E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469655" y="1223902"/>
            <a:ext cx="591537" cy="663041"/>
          </a:xfrm>
          <a:prstGeom prst="rect">
            <a:avLst/>
          </a:prstGeom>
        </p:spPr>
      </p:pic>
      <p:pic>
        <p:nvPicPr>
          <p:cNvPr id="12" name="Graphic 11">
            <a:extLst>
              <a:ext uri="{FF2B5EF4-FFF2-40B4-BE49-F238E27FC236}">
                <a16:creationId xmlns:a16="http://schemas.microsoft.com/office/drawing/2014/main" id="{E3BA2358-50B4-747B-2EBF-439D4C4D5B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8065" y="795471"/>
            <a:ext cx="591538" cy="663042"/>
          </a:xfrm>
          <a:prstGeom prst="rect">
            <a:avLst/>
          </a:prstGeom>
        </p:spPr>
      </p:pic>
      <p:grpSp>
        <p:nvGrpSpPr>
          <p:cNvPr id="14" name="Groep 13">
            <a:extLst>
              <a:ext uri="{FF2B5EF4-FFF2-40B4-BE49-F238E27FC236}">
                <a16:creationId xmlns:a16="http://schemas.microsoft.com/office/drawing/2014/main" id="{A285BB5E-3CC0-41B7-B3C4-D227B9403D3F}"/>
              </a:ext>
            </a:extLst>
          </p:cNvPr>
          <p:cNvGrpSpPr/>
          <p:nvPr userDrawn="1"/>
        </p:nvGrpSpPr>
        <p:grpSpPr>
          <a:xfrm>
            <a:off x="10883255" y="6402155"/>
            <a:ext cx="1057940" cy="455845"/>
            <a:chOff x="10883255" y="6402155"/>
            <a:chExt cx="1057940" cy="455845"/>
          </a:xfrm>
        </p:grpSpPr>
        <p:sp>
          <p:nvSpPr>
            <p:cNvPr id="15" name="Rechthoek: afgeronde bovenhoeken 14">
              <a:extLst>
                <a:ext uri="{FF2B5EF4-FFF2-40B4-BE49-F238E27FC236}">
                  <a16:creationId xmlns:a16="http://schemas.microsoft.com/office/drawing/2014/main" id="{00F3B147-453A-0572-6880-D68931491826}"/>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6" name="Afbeelding 15" descr="Afbeelding met tekst, Lettertype, logo, Graphics&#10;&#10;Automatisch gegenereerde beschrijving">
              <a:extLst>
                <a:ext uri="{FF2B5EF4-FFF2-40B4-BE49-F238E27FC236}">
                  <a16:creationId xmlns:a16="http://schemas.microsoft.com/office/drawing/2014/main" id="{68297A6F-8C39-6B3F-987C-482E342313A6}"/>
                </a:ext>
              </a:extLst>
            </p:cNvPr>
            <p:cNvPicPr>
              <a:picLocks noChangeAspect="1"/>
            </p:cNvPicPr>
            <p:nvPr userDrawn="1"/>
          </p:nvPicPr>
          <p:blipFill>
            <a:blip r:embed="rId8"/>
            <a:stretch>
              <a:fillRect/>
            </a:stretch>
          </p:blipFill>
          <p:spPr>
            <a:xfrm>
              <a:off x="10956157" y="6486891"/>
              <a:ext cx="912137" cy="239346"/>
            </a:xfrm>
            <a:prstGeom prst="rect">
              <a:avLst/>
            </a:prstGeom>
          </p:spPr>
        </p:pic>
      </p:grpSp>
      <p:sp>
        <p:nvSpPr>
          <p:cNvPr id="17" name="Tijdelijke aanduiding voor inhoud 41">
            <a:extLst>
              <a:ext uri="{FF2B5EF4-FFF2-40B4-BE49-F238E27FC236}">
                <a16:creationId xmlns:a16="http://schemas.microsoft.com/office/drawing/2014/main" id="{6E96BCC0-899E-66FE-6045-6E1A9263A2F1}"/>
              </a:ext>
            </a:extLst>
          </p:cNvPr>
          <p:cNvSpPr>
            <a:spLocks noGrp="1"/>
          </p:cNvSpPr>
          <p:nvPr userDrawn="1">
            <p:ph sz="quarter" idx="15"/>
          </p:nvPr>
        </p:nvSpPr>
        <p:spPr>
          <a:xfrm>
            <a:off x="673100" y="1825625"/>
            <a:ext cx="7958138" cy="46609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jdelijke aanduiding voor dianummer 2">
            <a:extLst>
              <a:ext uri="{FF2B5EF4-FFF2-40B4-BE49-F238E27FC236}">
                <a16:creationId xmlns:a16="http://schemas.microsoft.com/office/drawing/2014/main" id="{558B5B08-13EF-3E37-46E5-ACCA57C287E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4" name="Groep 3">
            <a:extLst>
              <a:ext uri="{FF2B5EF4-FFF2-40B4-BE49-F238E27FC236}">
                <a16:creationId xmlns:a16="http://schemas.microsoft.com/office/drawing/2014/main" id="{24D65291-25B9-A05D-9594-933AAC909B17}"/>
              </a:ext>
            </a:extLst>
          </p:cNvPr>
          <p:cNvGrpSpPr/>
          <p:nvPr userDrawn="1"/>
        </p:nvGrpSpPr>
        <p:grpSpPr>
          <a:xfrm>
            <a:off x="-3620530" y="2"/>
            <a:ext cx="3527668" cy="2850577"/>
            <a:chOff x="-3620530" y="2"/>
            <a:chExt cx="3527668" cy="2850577"/>
          </a:xfrm>
        </p:grpSpPr>
        <p:grpSp>
          <p:nvGrpSpPr>
            <p:cNvPr id="5" name="Groep 4">
              <a:extLst>
                <a:ext uri="{FF2B5EF4-FFF2-40B4-BE49-F238E27FC236}">
                  <a16:creationId xmlns:a16="http://schemas.microsoft.com/office/drawing/2014/main" id="{CF6647FB-7254-224E-6888-C33E571B622C}"/>
                </a:ext>
              </a:extLst>
            </p:cNvPr>
            <p:cNvGrpSpPr/>
            <p:nvPr/>
          </p:nvGrpSpPr>
          <p:grpSpPr>
            <a:xfrm>
              <a:off x="-3620530" y="2"/>
              <a:ext cx="3527668" cy="2850577"/>
              <a:chOff x="-3913429" y="2"/>
              <a:chExt cx="3820567" cy="2850577"/>
            </a:xfrm>
          </p:grpSpPr>
          <p:sp>
            <p:nvSpPr>
              <p:cNvPr id="7" name="Rechthoek: afgeronde hoeken 11">
                <a:extLst>
                  <a:ext uri="{FF2B5EF4-FFF2-40B4-BE49-F238E27FC236}">
                    <a16:creationId xmlns:a16="http://schemas.microsoft.com/office/drawing/2014/main" id="{8DB60D16-28B1-BAE1-CC75-0C71909249EA}"/>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9">
                      <a:extLst>
                        <a:ext uri="{96DAC541-7B7A-43D3-8B79-37D633B846F1}">
                          <asvg:svgBlip xmlns:asvg="http://schemas.microsoft.com/office/drawing/2016/SVG/main" r:embed="rId10"/>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8" name="Rechthoek: afgeronde hoeken 13">
                <a:extLst>
                  <a:ext uri="{FF2B5EF4-FFF2-40B4-BE49-F238E27FC236}">
                    <a16:creationId xmlns:a16="http://schemas.microsoft.com/office/drawing/2014/main" id="{3E4FB8FB-2B9C-0BD4-9C8F-8C6B0BBDAA5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6" name="Afbeelding 10">
              <a:extLst>
                <a:ext uri="{FF2B5EF4-FFF2-40B4-BE49-F238E27FC236}">
                  <a16:creationId xmlns:a16="http://schemas.microsoft.com/office/drawing/2014/main" id="{A7FA4F8C-BCAD-6874-5940-702F4630116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grpSp>
        <p:nvGrpSpPr>
          <p:cNvPr id="9" name="Groep 8">
            <a:extLst>
              <a:ext uri="{FF2B5EF4-FFF2-40B4-BE49-F238E27FC236}">
                <a16:creationId xmlns:a16="http://schemas.microsoft.com/office/drawing/2014/main" id="{04D83B77-03D2-F8A3-1EDF-F0B7E1FC3DB7}"/>
              </a:ext>
            </a:extLst>
          </p:cNvPr>
          <p:cNvGrpSpPr/>
          <p:nvPr userDrawn="1"/>
        </p:nvGrpSpPr>
        <p:grpSpPr>
          <a:xfrm>
            <a:off x="-3620530" y="2975214"/>
            <a:ext cx="3527668" cy="2096516"/>
            <a:chOff x="-3913429" y="2"/>
            <a:chExt cx="3820567" cy="2096516"/>
          </a:xfrm>
        </p:grpSpPr>
        <p:sp>
          <p:nvSpPr>
            <p:cNvPr id="13" name="Rechthoek: afgeronde hoeken 12">
              <a:extLst>
                <a:ext uri="{FF2B5EF4-FFF2-40B4-BE49-F238E27FC236}">
                  <a16:creationId xmlns:a16="http://schemas.microsoft.com/office/drawing/2014/main" id="{ADF07C0D-343A-09DD-2459-EB3A37173515}"/>
                </a:ext>
              </a:extLst>
            </p:cNvPr>
            <p:cNvSpPr/>
            <p:nvPr userDrawn="1"/>
          </p:nvSpPr>
          <p:spPr>
            <a:xfrm>
              <a:off x="-3913429" y="479324"/>
              <a:ext cx="3820567" cy="161719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tekst, tabellen, grafieken, afbeeldingen en meer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één van de iconen om media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ook media vanuit een bestaande presentatie toevoegen door deze te kopiëren, één van de media kaders* te selecteren en dan te plakken.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a:t>
              </a:r>
              <a:r>
                <a:rPr lang="nl-NL" sz="800" b="0" i="1" dirty="0" err="1">
                  <a:latin typeface="Arial" panose="020B0604020202020204" pitchFamily="34" charset="0"/>
                  <a:cs typeface="Arial" panose="020B0604020202020204" pitchFamily="34" charset="0"/>
                </a:rPr>
                <a:t>SmartArt</a:t>
              </a:r>
              <a:r>
                <a:rPr lang="nl-NL" sz="800" b="0" i="1" dirty="0">
                  <a:latin typeface="Arial" panose="020B0604020202020204" pitchFamily="34" charset="0"/>
                  <a:cs typeface="Arial" panose="020B0604020202020204" pitchFamily="34" charset="0"/>
                </a:rPr>
                <a:t> enz.)</a:t>
              </a:r>
            </a:p>
          </p:txBody>
        </p:sp>
        <p:sp>
          <p:nvSpPr>
            <p:cNvPr id="18" name="Rechthoek: afgeronde hoeken 17">
              <a:extLst>
                <a:ext uri="{FF2B5EF4-FFF2-40B4-BE49-F238E27FC236}">
                  <a16:creationId xmlns:a16="http://schemas.microsoft.com/office/drawing/2014/main" id="{7F0A6194-493A-D901-0AFA-727667E093B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Media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19" name="Groep 18">
            <a:extLst>
              <a:ext uri="{FF2B5EF4-FFF2-40B4-BE49-F238E27FC236}">
                <a16:creationId xmlns:a16="http://schemas.microsoft.com/office/drawing/2014/main" id="{5AD5CF8D-6423-4B33-CEE9-6909D981B81B}"/>
              </a:ext>
            </a:extLst>
          </p:cNvPr>
          <p:cNvGrpSpPr/>
          <p:nvPr userDrawn="1"/>
        </p:nvGrpSpPr>
        <p:grpSpPr>
          <a:xfrm>
            <a:off x="-3620530" y="5202378"/>
            <a:ext cx="3527668" cy="1992220"/>
            <a:chOff x="-3913429" y="2"/>
            <a:chExt cx="3820567" cy="1992219"/>
          </a:xfrm>
        </p:grpSpPr>
        <p:sp>
          <p:nvSpPr>
            <p:cNvPr id="20" name="Rechthoek: afgeronde hoeken 19">
              <a:extLst>
                <a:ext uri="{FF2B5EF4-FFF2-40B4-BE49-F238E27FC236}">
                  <a16:creationId xmlns:a16="http://schemas.microsoft.com/office/drawing/2014/main" id="{110B9045-443C-7E9E-AA86-E03CC9CB285D}"/>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1" name="Rechthoek: afgeronde hoeken 20">
              <a:extLst>
                <a:ext uri="{FF2B5EF4-FFF2-40B4-BE49-F238E27FC236}">
                  <a16:creationId xmlns:a16="http://schemas.microsoft.com/office/drawing/2014/main" id="{F6410124-47DA-FCEC-11CC-6C05AC2603C3}"/>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16617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en tek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AEF3-07AB-474A-BA07-E038F3189281}"/>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pic>
        <p:nvPicPr>
          <p:cNvPr id="10" name="Graphic 9">
            <a:extLst>
              <a:ext uri="{FF2B5EF4-FFF2-40B4-BE49-F238E27FC236}">
                <a16:creationId xmlns:a16="http://schemas.microsoft.com/office/drawing/2014/main" id="{58804EFE-26B7-EDA5-88BE-F6F6C2AF3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67392" y="1449369"/>
            <a:ext cx="1013968" cy="1136535"/>
          </a:xfrm>
          <a:prstGeom prst="rect">
            <a:avLst/>
          </a:prstGeom>
        </p:spPr>
      </p:pic>
      <p:pic>
        <p:nvPicPr>
          <p:cNvPr id="11" name="Graphic 10">
            <a:extLst>
              <a:ext uri="{FF2B5EF4-FFF2-40B4-BE49-F238E27FC236}">
                <a16:creationId xmlns:a16="http://schemas.microsoft.com/office/drawing/2014/main" id="{96FA6727-B6D3-789F-FF01-E530113D6E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469655" y="1223902"/>
            <a:ext cx="591537" cy="663041"/>
          </a:xfrm>
          <a:prstGeom prst="rect">
            <a:avLst/>
          </a:prstGeom>
        </p:spPr>
      </p:pic>
      <p:pic>
        <p:nvPicPr>
          <p:cNvPr id="12" name="Graphic 11">
            <a:extLst>
              <a:ext uri="{FF2B5EF4-FFF2-40B4-BE49-F238E27FC236}">
                <a16:creationId xmlns:a16="http://schemas.microsoft.com/office/drawing/2014/main" id="{E3BA2358-50B4-747B-2EBF-439D4C4D5B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08065" y="795471"/>
            <a:ext cx="591538" cy="663042"/>
          </a:xfrm>
          <a:prstGeom prst="rect">
            <a:avLst/>
          </a:prstGeom>
        </p:spPr>
      </p:pic>
      <p:grpSp>
        <p:nvGrpSpPr>
          <p:cNvPr id="13" name="Groep 12">
            <a:extLst>
              <a:ext uri="{FF2B5EF4-FFF2-40B4-BE49-F238E27FC236}">
                <a16:creationId xmlns:a16="http://schemas.microsoft.com/office/drawing/2014/main" id="{F63D5A89-E832-1C5F-CA94-528F1EB23223}"/>
              </a:ext>
            </a:extLst>
          </p:cNvPr>
          <p:cNvGrpSpPr/>
          <p:nvPr userDrawn="1"/>
        </p:nvGrpSpPr>
        <p:grpSpPr>
          <a:xfrm>
            <a:off x="10883255" y="6402155"/>
            <a:ext cx="1057940" cy="455845"/>
            <a:chOff x="10883255" y="6402155"/>
            <a:chExt cx="1057940" cy="455845"/>
          </a:xfrm>
        </p:grpSpPr>
        <p:sp>
          <p:nvSpPr>
            <p:cNvPr id="14" name="Rechthoek: afgeronde bovenhoeken 13">
              <a:extLst>
                <a:ext uri="{FF2B5EF4-FFF2-40B4-BE49-F238E27FC236}">
                  <a16:creationId xmlns:a16="http://schemas.microsoft.com/office/drawing/2014/main" id="{DD23D687-6C6D-14E4-3195-F966178014CC}"/>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5" name="Afbeelding 14" descr="Afbeelding met tekst, Lettertype, logo, Graphics&#10;&#10;Automatisch gegenereerde beschrijving">
              <a:extLst>
                <a:ext uri="{FF2B5EF4-FFF2-40B4-BE49-F238E27FC236}">
                  <a16:creationId xmlns:a16="http://schemas.microsoft.com/office/drawing/2014/main" id="{BAE26450-0F9A-1359-4BE4-53FE139827B9}"/>
                </a:ext>
              </a:extLst>
            </p:cNvPr>
            <p:cNvPicPr>
              <a:picLocks noChangeAspect="1"/>
            </p:cNvPicPr>
            <p:nvPr userDrawn="1"/>
          </p:nvPicPr>
          <p:blipFill>
            <a:blip r:embed="rId8"/>
            <a:stretch>
              <a:fillRect/>
            </a:stretch>
          </p:blipFill>
          <p:spPr>
            <a:xfrm>
              <a:off x="10956157" y="6486891"/>
              <a:ext cx="912137" cy="239346"/>
            </a:xfrm>
            <a:prstGeom prst="rect">
              <a:avLst/>
            </a:prstGeom>
          </p:spPr>
        </p:pic>
      </p:grpSp>
      <p:sp>
        <p:nvSpPr>
          <p:cNvPr id="16" name="Tijdelijke aanduiding voor inhoud 41">
            <a:extLst>
              <a:ext uri="{FF2B5EF4-FFF2-40B4-BE49-F238E27FC236}">
                <a16:creationId xmlns:a16="http://schemas.microsoft.com/office/drawing/2014/main" id="{B01454AB-541F-EB9C-3856-ECCC55446ED4}"/>
              </a:ext>
            </a:extLst>
          </p:cNvPr>
          <p:cNvSpPr>
            <a:spLocks noGrp="1"/>
          </p:cNvSpPr>
          <p:nvPr userDrawn="1">
            <p:ph sz="quarter" idx="15"/>
          </p:nvPr>
        </p:nvSpPr>
        <p:spPr>
          <a:xfrm>
            <a:off x="673100" y="1825625"/>
            <a:ext cx="7958138" cy="46609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ianummer 3">
            <a:extLst>
              <a:ext uri="{FF2B5EF4-FFF2-40B4-BE49-F238E27FC236}">
                <a16:creationId xmlns:a16="http://schemas.microsoft.com/office/drawing/2014/main" id="{423CAADD-907F-C2B1-F5D5-1AC0A1518A2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3">
            <a:extLst>
              <a:ext uri="{FF2B5EF4-FFF2-40B4-BE49-F238E27FC236}">
                <a16:creationId xmlns:a16="http://schemas.microsoft.com/office/drawing/2014/main" id="{7CFE1CF7-A2E1-4B14-528A-407038BC8C1C}"/>
              </a:ext>
            </a:extLst>
          </p:cNvPr>
          <p:cNvGrpSpPr/>
          <p:nvPr userDrawn="1"/>
        </p:nvGrpSpPr>
        <p:grpSpPr>
          <a:xfrm>
            <a:off x="-3620530" y="2"/>
            <a:ext cx="3527668" cy="2850577"/>
            <a:chOff x="-3620530" y="2"/>
            <a:chExt cx="3527668" cy="2850577"/>
          </a:xfrm>
        </p:grpSpPr>
        <p:grpSp>
          <p:nvGrpSpPr>
            <p:cNvPr id="5" name="Groep 4">
              <a:extLst>
                <a:ext uri="{FF2B5EF4-FFF2-40B4-BE49-F238E27FC236}">
                  <a16:creationId xmlns:a16="http://schemas.microsoft.com/office/drawing/2014/main" id="{C9E5FB5C-46F9-1DF2-E74D-C7D45FECA6B5}"/>
                </a:ext>
              </a:extLst>
            </p:cNvPr>
            <p:cNvGrpSpPr/>
            <p:nvPr/>
          </p:nvGrpSpPr>
          <p:grpSpPr>
            <a:xfrm>
              <a:off x="-3620530" y="2"/>
              <a:ext cx="3527668" cy="2850577"/>
              <a:chOff x="-3913429" y="2"/>
              <a:chExt cx="3820567" cy="2850577"/>
            </a:xfrm>
          </p:grpSpPr>
          <p:sp>
            <p:nvSpPr>
              <p:cNvPr id="7" name="Rechthoek: afgeronde hoeken 11">
                <a:extLst>
                  <a:ext uri="{FF2B5EF4-FFF2-40B4-BE49-F238E27FC236}">
                    <a16:creationId xmlns:a16="http://schemas.microsoft.com/office/drawing/2014/main" id="{0983AC38-A9D7-6967-7562-06A8CD642478}"/>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9">
                      <a:extLst>
                        <a:ext uri="{96DAC541-7B7A-43D3-8B79-37D633B846F1}">
                          <asvg:svgBlip xmlns:asvg="http://schemas.microsoft.com/office/drawing/2016/SVG/main" r:embed="rId10"/>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8" name="Rechthoek: afgeronde hoeken 13">
                <a:extLst>
                  <a:ext uri="{FF2B5EF4-FFF2-40B4-BE49-F238E27FC236}">
                    <a16:creationId xmlns:a16="http://schemas.microsoft.com/office/drawing/2014/main" id="{42472242-4A97-1432-5C39-568A7714E0F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6" name="Afbeelding 10">
              <a:extLst>
                <a:ext uri="{FF2B5EF4-FFF2-40B4-BE49-F238E27FC236}">
                  <a16:creationId xmlns:a16="http://schemas.microsoft.com/office/drawing/2014/main" id="{89DAFC41-1BCB-254F-6E47-8DBDE8BE25F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grpSp>
        <p:nvGrpSpPr>
          <p:cNvPr id="9" name="Groep 8">
            <a:extLst>
              <a:ext uri="{FF2B5EF4-FFF2-40B4-BE49-F238E27FC236}">
                <a16:creationId xmlns:a16="http://schemas.microsoft.com/office/drawing/2014/main" id="{4CCFAE36-E5A4-9F75-30C3-7D2CF31AB53D}"/>
              </a:ext>
            </a:extLst>
          </p:cNvPr>
          <p:cNvGrpSpPr/>
          <p:nvPr userDrawn="1"/>
        </p:nvGrpSpPr>
        <p:grpSpPr>
          <a:xfrm>
            <a:off x="-3620530" y="2975214"/>
            <a:ext cx="3527668" cy="2096516"/>
            <a:chOff x="-3913429" y="2"/>
            <a:chExt cx="3820567" cy="2096516"/>
          </a:xfrm>
        </p:grpSpPr>
        <p:sp>
          <p:nvSpPr>
            <p:cNvPr id="17" name="Rechthoek: afgeronde hoeken 16">
              <a:extLst>
                <a:ext uri="{FF2B5EF4-FFF2-40B4-BE49-F238E27FC236}">
                  <a16:creationId xmlns:a16="http://schemas.microsoft.com/office/drawing/2014/main" id="{513F7C21-B596-3802-A3C4-48D1E7C67AE4}"/>
                </a:ext>
              </a:extLst>
            </p:cNvPr>
            <p:cNvSpPr/>
            <p:nvPr userDrawn="1"/>
          </p:nvSpPr>
          <p:spPr>
            <a:xfrm>
              <a:off x="-3913429" y="479324"/>
              <a:ext cx="3820567" cy="161719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tekst, tabellen, grafieken, afbeeldingen en meer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één van de iconen om media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ook media vanuit een bestaande presentatie toevoegen door deze te kopiëren, één van de media kaders* te selecteren en dan te plakken.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a:t>
              </a:r>
              <a:r>
                <a:rPr lang="nl-NL" sz="800" b="0" i="1" dirty="0" err="1">
                  <a:latin typeface="Arial" panose="020B0604020202020204" pitchFamily="34" charset="0"/>
                  <a:cs typeface="Arial" panose="020B0604020202020204" pitchFamily="34" charset="0"/>
                </a:rPr>
                <a:t>SmartArt</a:t>
              </a:r>
              <a:r>
                <a:rPr lang="nl-NL" sz="800" b="0" i="1" dirty="0">
                  <a:latin typeface="Arial" panose="020B0604020202020204" pitchFamily="34" charset="0"/>
                  <a:cs typeface="Arial" panose="020B0604020202020204" pitchFamily="34" charset="0"/>
                </a:rPr>
                <a:t> enz.)</a:t>
              </a:r>
            </a:p>
          </p:txBody>
        </p:sp>
        <p:sp>
          <p:nvSpPr>
            <p:cNvPr id="18" name="Rechthoek: afgeronde hoeken 17">
              <a:extLst>
                <a:ext uri="{FF2B5EF4-FFF2-40B4-BE49-F238E27FC236}">
                  <a16:creationId xmlns:a16="http://schemas.microsoft.com/office/drawing/2014/main" id="{BBD336C9-2A93-A56D-338B-896EFA1004AD}"/>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Media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19" name="Groep 18">
            <a:extLst>
              <a:ext uri="{FF2B5EF4-FFF2-40B4-BE49-F238E27FC236}">
                <a16:creationId xmlns:a16="http://schemas.microsoft.com/office/drawing/2014/main" id="{FE49A3DD-56D6-C4C1-FD6A-2B6F51F21AA3}"/>
              </a:ext>
            </a:extLst>
          </p:cNvPr>
          <p:cNvGrpSpPr/>
          <p:nvPr userDrawn="1"/>
        </p:nvGrpSpPr>
        <p:grpSpPr>
          <a:xfrm>
            <a:off x="-3620530" y="5202378"/>
            <a:ext cx="3527668" cy="1992220"/>
            <a:chOff x="-3913429" y="2"/>
            <a:chExt cx="3820567" cy="1992219"/>
          </a:xfrm>
        </p:grpSpPr>
        <p:sp>
          <p:nvSpPr>
            <p:cNvPr id="20" name="Rechthoek: afgeronde hoeken 19">
              <a:extLst>
                <a:ext uri="{FF2B5EF4-FFF2-40B4-BE49-F238E27FC236}">
                  <a16:creationId xmlns:a16="http://schemas.microsoft.com/office/drawing/2014/main" id="{EFE8B00C-FC1B-5E3D-1AC7-1F55C9006372}"/>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1" name="Rechthoek: afgeronde hoeken 20">
              <a:extLst>
                <a:ext uri="{FF2B5EF4-FFF2-40B4-BE49-F238E27FC236}">
                  <a16:creationId xmlns:a16="http://schemas.microsoft.com/office/drawing/2014/main" id="{A56748FB-2D84-8873-D07E-D6E4EEADA71F}"/>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00615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bullets twee kolommen titel kleur 1">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B95CB58F-E954-F5EE-389B-76F5E74C39C8}"/>
              </a:ext>
            </a:extLst>
          </p:cNvPr>
          <p:cNvSpPr/>
          <p:nvPr userDrawn="1"/>
        </p:nvSpPr>
        <p:spPr>
          <a:xfrm>
            <a:off x="672341" y="1778000"/>
            <a:ext cx="5249055" cy="4460684"/>
          </a:xfrm>
          <a:prstGeom prst="roundRect">
            <a:avLst>
              <a:gd name="adj" fmla="val 34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 name="Title 1">
            <a:extLst>
              <a:ext uri="{FF2B5EF4-FFF2-40B4-BE49-F238E27FC236}">
                <a16:creationId xmlns:a16="http://schemas.microsoft.com/office/drawing/2014/main" id="{18433814-DFF0-5140-CB3F-92E8A8587A9C}"/>
              </a:ext>
            </a:extLst>
          </p:cNvPr>
          <p:cNvSpPr>
            <a:spLocks noGrp="1"/>
          </p:cNvSpPr>
          <p:nvPr>
            <p:ph type="title" hasCustomPrompt="1"/>
          </p:nvPr>
        </p:nvSpPr>
        <p:spPr>
          <a:xfrm>
            <a:off x="672342" y="365125"/>
            <a:ext cx="9292753" cy="1325563"/>
          </a:xfrm>
        </p:spPr>
        <p:txBody>
          <a:bodyPr anchor="b"/>
          <a:lstStyle>
            <a:lvl1pPr>
              <a:defRPr>
                <a:solidFill>
                  <a:schemeClr val="tx2"/>
                </a:solidFill>
              </a:defRPr>
            </a:lvl1pPr>
          </a:lstStyle>
          <a:p>
            <a:r>
              <a:rPr lang="nl-NL" noProof="0" dirty="0"/>
              <a:t>Titel van deze dia</a:t>
            </a:r>
          </a:p>
        </p:txBody>
      </p:sp>
      <p:sp>
        <p:nvSpPr>
          <p:cNvPr id="3" name="Text Placeholder 2">
            <a:extLst>
              <a:ext uri="{FF2B5EF4-FFF2-40B4-BE49-F238E27FC236}">
                <a16:creationId xmlns:a16="http://schemas.microsoft.com/office/drawing/2014/main" id="{A36B850C-0C80-6682-5369-D63C2A305734}"/>
              </a:ext>
            </a:extLst>
          </p:cNvPr>
          <p:cNvSpPr>
            <a:spLocks noGrp="1"/>
          </p:cNvSpPr>
          <p:nvPr>
            <p:ph type="body" idx="1" hasCustomPrompt="1"/>
          </p:nvPr>
        </p:nvSpPr>
        <p:spPr>
          <a:xfrm>
            <a:off x="839789" y="1997019"/>
            <a:ext cx="4880528" cy="508055"/>
          </a:xfrm>
        </p:spPr>
        <p:txBody>
          <a:bodyPr anchor="b">
            <a:normAutofit/>
          </a:bodyPr>
          <a:lstStyle>
            <a:lvl1pPr marL="0" indent="0">
              <a:buNone/>
              <a:defRPr sz="2200" b="1" i="0">
                <a:solidFill>
                  <a:schemeClr val="tx2"/>
                </a:solidFill>
                <a:latin typeface="+mj-lt"/>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a:t>Klik om een titel toe te voegen</a:t>
            </a:r>
          </a:p>
        </p:txBody>
      </p:sp>
      <p:sp>
        <p:nvSpPr>
          <p:cNvPr id="17" name="Rounded Rectangle 16">
            <a:extLst>
              <a:ext uri="{FF2B5EF4-FFF2-40B4-BE49-F238E27FC236}">
                <a16:creationId xmlns:a16="http://schemas.microsoft.com/office/drawing/2014/main" id="{87BD4E84-67D9-CA80-3DA0-58126D6C9338}"/>
              </a:ext>
            </a:extLst>
          </p:cNvPr>
          <p:cNvSpPr/>
          <p:nvPr userDrawn="1"/>
        </p:nvSpPr>
        <p:spPr>
          <a:xfrm>
            <a:off x="6268808" y="1778000"/>
            <a:ext cx="5249055" cy="4460684"/>
          </a:xfrm>
          <a:prstGeom prst="roundRect">
            <a:avLst>
              <a:gd name="adj" fmla="val 34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 name="Text Placeholder 2">
            <a:extLst>
              <a:ext uri="{FF2B5EF4-FFF2-40B4-BE49-F238E27FC236}">
                <a16:creationId xmlns:a16="http://schemas.microsoft.com/office/drawing/2014/main" id="{7933C177-9699-8EB1-AA30-AAAFA1436676}"/>
              </a:ext>
            </a:extLst>
          </p:cNvPr>
          <p:cNvSpPr>
            <a:spLocks noGrp="1"/>
          </p:cNvSpPr>
          <p:nvPr>
            <p:ph type="body" idx="15" hasCustomPrompt="1"/>
          </p:nvPr>
        </p:nvSpPr>
        <p:spPr>
          <a:xfrm>
            <a:off x="6436256" y="1997019"/>
            <a:ext cx="4880528" cy="508055"/>
          </a:xfrm>
        </p:spPr>
        <p:txBody>
          <a:bodyPr anchor="b">
            <a:normAutofit/>
          </a:bodyPr>
          <a:lstStyle>
            <a:lvl1pPr marL="0" indent="0">
              <a:buNone/>
              <a:defRPr sz="2200" b="1" i="0">
                <a:solidFill>
                  <a:schemeClr val="tx2"/>
                </a:solidFill>
                <a:latin typeface="+mj-lt"/>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a:t>Klik om een titel toe te voegen</a:t>
            </a:r>
          </a:p>
        </p:txBody>
      </p:sp>
      <p:grpSp>
        <p:nvGrpSpPr>
          <p:cNvPr id="7" name="Groep 6">
            <a:extLst>
              <a:ext uri="{FF2B5EF4-FFF2-40B4-BE49-F238E27FC236}">
                <a16:creationId xmlns:a16="http://schemas.microsoft.com/office/drawing/2014/main" id="{D82153F1-2099-8FAC-3487-760BF72F3980}"/>
              </a:ext>
            </a:extLst>
          </p:cNvPr>
          <p:cNvGrpSpPr/>
          <p:nvPr userDrawn="1"/>
        </p:nvGrpSpPr>
        <p:grpSpPr>
          <a:xfrm>
            <a:off x="10883255" y="6402155"/>
            <a:ext cx="1057940" cy="455845"/>
            <a:chOff x="10883255" y="6402155"/>
            <a:chExt cx="1057940" cy="455845"/>
          </a:xfrm>
        </p:grpSpPr>
        <p:sp>
          <p:nvSpPr>
            <p:cNvPr id="8" name="Rechthoek: afgeronde bovenhoeken 7">
              <a:extLst>
                <a:ext uri="{FF2B5EF4-FFF2-40B4-BE49-F238E27FC236}">
                  <a16:creationId xmlns:a16="http://schemas.microsoft.com/office/drawing/2014/main" id="{8E171B77-2AEB-08C9-A83E-13357DA8B504}"/>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0" name="Afbeelding 9" descr="Afbeelding met tekst, Lettertype, logo, Graphics&#10;&#10;Automatisch gegenereerde beschrijving">
              <a:extLst>
                <a:ext uri="{FF2B5EF4-FFF2-40B4-BE49-F238E27FC236}">
                  <a16:creationId xmlns:a16="http://schemas.microsoft.com/office/drawing/2014/main" id="{B6324DC6-FCAC-E4D8-4982-4BD67A126F9F}"/>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15" name="Tijdelijke aanduiding voor dianummer 14">
            <a:extLst>
              <a:ext uri="{FF2B5EF4-FFF2-40B4-BE49-F238E27FC236}">
                <a16:creationId xmlns:a16="http://schemas.microsoft.com/office/drawing/2014/main" id="{F3291B1B-D85A-00F1-6DE3-8F84CAE281E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
        <p:nvSpPr>
          <p:cNvPr id="20" name="Tijdelijke aanduiding voor tekst 19">
            <a:extLst>
              <a:ext uri="{FF2B5EF4-FFF2-40B4-BE49-F238E27FC236}">
                <a16:creationId xmlns:a16="http://schemas.microsoft.com/office/drawing/2014/main" id="{B70B73C9-7096-FC57-E409-768CE837D1A5}"/>
              </a:ext>
            </a:extLst>
          </p:cNvPr>
          <p:cNvSpPr>
            <a:spLocks noGrp="1"/>
          </p:cNvSpPr>
          <p:nvPr>
            <p:ph type="body" sz="quarter" idx="20"/>
          </p:nvPr>
        </p:nvSpPr>
        <p:spPr>
          <a:xfrm>
            <a:off x="839789" y="2697280"/>
            <a:ext cx="4880528" cy="33183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19">
            <a:extLst>
              <a:ext uri="{FF2B5EF4-FFF2-40B4-BE49-F238E27FC236}">
                <a16:creationId xmlns:a16="http://schemas.microsoft.com/office/drawing/2014/main" id="{E90A29AE-02BA-23FF-A766-64CCC807F242}"/>
              </a:ext>
            </a:extLst>
          </p:cNvPr>
          <p:cNvSpPr>
            <a:spLocks noGrp="1"/>
          </p:cNvSpPr>
          <p:nvPr>
            <p:ph type="body" sz="quarter" idx="21"/>
          </p:nvPr>
        </p:nvSpPr>
        <p:spPr>
          <a:xfrm>
            <a:off x="6436256" y="2697280"/>
            <a:ext cx="4880528" cy="33183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4" name="Groep 3">
            <a:extLst>
              <a:ext uri="{FF2B5EF4-FFF2-40B4-BE49-F238E27FC236}">
                <a16:creationId xmlns:a16="http://schemas.microsoft.com/office/drawing/2014/main" id="{1516E6AD-D463-5CAD-5650-BABFCA343377}"/>
              </a:ext>
            </a:extLst>
          </p:cNvPr>
          <p:cNvGrpSpPr/>
          <p:nvPr userDrawn="1"/>
        </p:nvGrpSpPr>
        <p:grpSpPr>
          <a:xfrm>
            <a:off x="-3620530" y="2"/>
            <a:ext cx="3527668" cy="2850577"/>
            <a:chOff x="-3620530" y="2"/>
            <a:chExt cx="3527668" cy="2850577"/>
          </a:xfrm>
        </p:grpSpPr>
        <p:grpSp>
          <p:nvGrpSpPr>
            <p:cNvPr id="5" name="Groep 4">
              <a:extLst>
                <a:ext uri="{FF2B5EF4-FFF2-40B4-BE49-F238E27FC236}">
                  <a16:creationId xmlns:a16="http://schemas.microsoft.com/office/drawing/2014/main" id="{746AC18F-15CA-C2DB-812F-107E2AA85E58}"/>
                </a:ext>
              </a:extLst>
            </p:cNvPr>
            <p:cNvGrpSpPr/>
            <p:nvPr/>
          </p:nvGrpSpPr>
          <p:grpSpPr>
            <a:xfrm>
              <a:off x="-3620530" y="2"/>
              <a:ext cx="3527668" cy="2850577"/>
              <a:chOff x="-3913429" y="2"/>
              <a:chExt cx="3820567" cy="2850577"/>
            </a:xfrm>
          </p:grpSpPr>
          <p:sp>
            <p:nvSpPr>
              <p:cNvPr id="12" name="Rechthoek: afgeronde hoeken 11">
                <a:extLst>
                  <a:ext uri="{FF2B5EF4-FFF2-40B4-BE49-F238E27FC236}">
                    <a16:creationId xmlns:a16="http://schemas.microsoft.com/office/drawing/2014/main" id="{459A99D1-9E7E-0CD7-A33C-B066390AB73E}"/>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14" name="Rechthoek: afgeronde hoeken 13">
                <a:extLst>
                  <a:ext uri="{FF2B5EF4-FFF2-40B4-BE49-F238E27FC236}">
                    <a16:creationId xmlns:a16="http://schemas.microsoft.com/office/drawing/2014/main" id="{B0FCCB56-5ACD-F952-8A9C-E5B108EB6BD8}"/>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11" name="Afbeelding 10">
              <a:extLst>
                <a:ext uri="{FF2B5EF4-FFF2-40B4-BE49-F238E27FC236}">
                  <a16:creationId xmlns:a16="http://schemas.microsoft.com/office/drawing/2014/main" id="{46357E74-5870-9FF6-9888-0A8B0EFF105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spTree>
    <p:extLst>
      <p:ext uri="{BB962C8B-B14F-4D97-AF65-F5344CB8AC3E}">
        <p14:creationId xmlns:p14="http://schemas.microsoft.com/office/powerpoint/2010/main" val="3482985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afbeeld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DAFBB36B-1E4A-072F-FD1D-9BFFA4A41E94}"/>
              </a:ext>
            </a:extLst>
          </p:cNvPr>
          <p:cNvSpPr>
            <a:spLocks noGrp="1"/>
          </p:cNvSpPr>
          <p:nvPr>
            <p:ph type="pic" sz="quarter" idx="16" hasCustomPrompt="1"/>
          </p:nvPr>
        </p:nvSpPr>
        <p:spPr>
          <a:xfrm>
            <a:off x="6096000" y="0"/>
            <a:ext cx="6096000" cy="6858000"/>
          </a:xfrm>
          <a:custGeom>
            <a:avLst/>
            <a:gdLst>
              <a:gd name="connsiteX0" fmla="*/ 713658 w 6096000"/>
              <a:gd name="connsiteY0" fmla="*/ 0 h 6858000"/>
              <a:gd name="connsiteX1" fmla="*/ 4555190 w 6096000"/>
              <a:gd name="connsiteY1" fmla="*/ 0 h 6858000"/>
              <a:gd name="connsiteX2" fmla="*/ 5377136 w 6096000"/>
              <a:gd name="connsiteY2" fmla="*/ 0 h 6858000"/>
              <a:gd name="connsiteX3" fmla="*/ 6090792 w 6096000"/>
              <a:gd name="connsiteY3" fmla="*/ 0 h 6858000"/>
              <a:gd name="connsiteX4" fmla="*/ 6090792 w 6096000"/>
              <a:gd name="connsiteY4" fmla="*/ 714056 h 6858000"/>
              <a:gd name="connsiteX5" fmla="*/ 6090794 w 6096000"/>
              <a:gd name="connsiteY5" fmla="*/ 714066 h 6858000"/>
              <a:gd name="connsiteX6" fmla="*/ 6090794 w 6096000"/>
              <a:gd name="connsiteY6" fmla="*/ 761876 h 6858000"/>
              <a:gd name="connsiteX7" fmla="*/ 6090794 w 6096000"/>
              <a:gd name="connsiteY7" fmla="*/ 1220797 h 6858000"/>
              <a:gd name="connsiteX8" fmla="*/ 6096000 w 6096000"/>
              <a:gd name="connsiteY8" fmla="*/ 1220797 h 6858000"/>
              <a:gd name="connsiteX9" fmla="*/ 6096000 w 6096000"/>
              <a:gd name="connsiteY9" fmla="*/ 6858000 h 6858000"/>
              <a:gd name="connsiteX10" fmla="*/ 5845195 w 6096000"/>
              <a:gd name="connsiteY10" fmla="*/ 6858000 h 6858000"/>
              <a:gd name="connsiteX11" fmla="*/ 5845195 w 6096000"/>
              <a:gd name="connsiteY11" fmla="*/ 6472414 h 6858000"/>
              <a:gd name="connsiteX12" fmla="*/ 5774936 w 6096000"/>
              <a:gd name="connsiteY12" fmla="*/ 6402155 h 6858000"/>
              <a:gd name="connsiteX13" fmla="*/ 4857514 w 6096000"/>
              <a:gd name="connsiteY13" fmla="*/ 6402155 h 6858000"/>
              <a:gd name="connsiteX14" fmla="*/ 4787255 w 6096000"/>
              <a:gd name="connsiteY14" fmla="*/ 6472414 h 6858000"/>
              <a:gd name="connsiteX15" fmla="*/ 4787255 w 6096000"/>
              <a:gd name="connsiteY15" fmla="*/ 6858000 h 6858000"/>
              <a:gd name="connsiteX16" fmla="*/ 5207 w 6096000"/>
              <a:gd name="connsiteY16" fmla="*/ 6858000 h 6858000"/>
              <a:gd name="connsiteX17" fmla="*/ 5207 w 6096000"/>
              <a:gd name="connsiteY17" fmla="*/ 6539248 h 6858000"/>
              <a:gd name="connsiteX18" fmla="*/ 0 w 6096000"/>
              <a:gd name="connsiteY18" fmla="*/ 6539248 h 6858000"/>
              <a:gd name="connsiteX19" fmla="*/ 0 w 6096000"/>
              <a:gd name="connsiteY19" fmla="*/ 5825182 h 6858000"/>
              <a:gd name="connsiteX20" fmla="*/ 0 w 6096000"/>
              <a:gd name="connsiteY20" fmla="*/ 761876 h 6858000"/>
              <a:gd name="connsiteX21" fmla="*/ 0 w 6096000"/>
              <a:gd name="connsiteY21" fmla="*/ 714066 h 6858000"/>
              <a:gd name="connsiteX22" fmla="*/ 713658 w 6096000"/>
              <a:gd name="connsiteY2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6000" h="6858000">
                <a:moveTo>
                  <a:pt x="713658" y="0"/>
                </a:moveTo>
                <a:lnTo>
                  <a:pt x="4555190" y="0"/>
                </a:lnTo>
                <a:lnTo>
                  <a:pt x="5377136" y="0"/>
                </a:lnTo>
                <a:lnTo>
                  <a:pt x="6090792" y="0"/>
                </a:lnTo>
                <a:lnTo>
                  <a:pt x="6090792" y="714056"/>
                </a:lnTo>
                <a:lnTo>
                  <a:pt x="6090794" y="714066"/>
                </a:lnTo>
                <a:lnTo>
                  <a:pt x="6090794" y="761876"/>
                </a:lnTo>
                <a:lnTo>
                  <a:pt x="6090794" y="1220797"/>
                </a:lnTo>
                <a:lnTo>
                  <a:pt x="6096000" y="1220797"/>
                </a:lnTo>
                <a:lnTo>
                  <a:pt x="6096000" y="6858000"/>
                </a:lnTo>
                <a:lnTo>
                  <a:pt x="5845195" y="6858000"/>
                </a:lnTo>
                <a:lnTo>
                  <a:pt x="5845195" y="6472414"/>
                </a:lnTo>
                <a:cubicBezTo>
                  <a:pt x="5845195" y="6433611"/>
                  <a:pt x="5813739" y="6402155"/>
                  <a:pt x="5774936" y="6402155"/>
                </a:cubicBezTo>
                <a:lnTo>
                  <a:pt x="4857514" y="6402155"/>
                </a:lnTo>
                <a:cubicBezTo>
                  <a:pt x="4818711" y="6402155"/>
                  <a:pt x="4787255" y="6433611"/>
                  <a:pt x="4787255" y="6472414"/>
                </a:cubicBezTo>
                <a:lnTo>
                  <a:pt x="4787255" y="6858000"/>
                </a:lnTo>
                <a:lnTo>
                  <a:pt x="5207" y="6858000"/>
                </a:lnTo>
                <a:lnTo>
                  <a:pt x="5207" y="6539248"/>
                </a:lnTo>
                <a:lnTo>
                  <a:pt x="0" y="6539248"/>
                </a:lnTo>
                <a:lnTo>
                  <a:pt x="0" y="5825182"/>
                </a:lnTo>
                <a:lnTo>
                  <a:pt x="0" y="761876"/>
                </a:lnTo>
                <a:lnTo>
                  <a:pt x="0" y="714066"/>
                </a:lnTo>
                <a:cubicBezTo>
                  <a:pt x="0" y="319699"/>
                  <a:pt x="319516" y="0"/>
                  <a:pt x="713658" y="0"/>
                </a:cubicBez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15" name="Afbeelding 14" descr="Afbeelding met tekst, Lettertype, logo, Graphics&#10;&#10;Automatisch gegenereerde beschrijving">
            <a:extLst>
              <a:ext uri="{FF2B5EF4-FFF2-40B4-BE49-F238E27FC236}">
                <a16:creationId xmlns:a16="http://schemas.microsoft.com/office/drawing/2014/main" id="{1453750A-ADFD-EE63-9EC3-5F28D3469025}"/>
              </a:ext>
            </a:extLst>
          </p:cNvPr>
          <p:cNvPicPr>
            <a:picLocks noChangeAspect="1"/>
          </p:cNvPicPr>
          <p:nvPr userDrawn="1"/>
        </p:nvPicPr>
        <p:blipFill>
          <a:blip r:embed="rId2"/>
          <a:stretch>
            <a:fillRect/>
          </a:stretch>
        </p:blipFill>
        <p:spPr>
          <a:xfrm>
            <a:off x="10956157" y="6486891"/>
            <a:ext cx="912137" cy="239346"/>
          </a:xfrm>
          <a:prstGeom prst="rect">
            <a:avLst/>
          </a:prstGeom>
        </p:spPr>
      </p:pic>
      <p:sp>
        <p:nvSpPr>
          <p:cNvPr id="19" name="Title 1">
            <a:extLst>
              <a:ext uri="{FF2B5EF4-FFF2-40B4-BE49-F238E27FC236}">
                <a16:creationId xmlns:a16="http://schemas.microsoft.com/office/drawing/2014/main" id="{2097EE11-123D-2A13-7CBB-93E0162FE9FB}"/>
              </a:ext>
            </a:extLst>
          </p:cNvPr>
          <p:cNvSpPr>
            <a:spLocks noGrp="1"/>
          </p:cNvSpPr>
          <p:nvPr>
            <p:ph type="title" hasCustomPrompt="1"/>
          </p:nvPr>
        </p:nvSpPr>
        <p:spPr>
          <a:xfrm>
            <a:off x="672342" y="365125"/>
            <a:ext cx="4997227" cy="1325563"/>
          </a:xfrm>
        </p:spPr>
        <p:txBody>
          <a:bodyPr anchor="b"/>
          <a:lstStyle>
            <a:lvl1pPr>
              <a:defRPr>
                <a:solidFill>
                  <a:schemeClr val="tx2"/>
                </a:solidFill>
              </a:defRPr>
            </a:lvl1pPr>
          </a:lstStyle>
          <a:p>
            <a:r>
              <a:rPr lang="nl-NL" noProof="0" dirty="0"/>
              <a:t>Titel van deze dia</a:t>
            </a:r>
          </a:p>
        </p:txBody>
      </p:sp>
      <p:sp>
        <p:nvSpPr>
          <p:cNvPr id="20" name="Tijdelijke aanduiding voor inhoud 41">
            <a:extLst>
              <a:ext uri="{FF2B5EF4-FFF2-40B4-BE49-F238E27FC236}">
                <a16:creationId xmlns:a16="http://schemas.microsoft.com/office/drawing/2014/main" id="{0C6500D2-D55C-BACC-8AD2-B4F442871B1A}"/>
              </a:ext>
            </a:extLst>
          </p:cNvPr>
          <p:cNvSpPr>
            <a:spLocks noGrp="1"/>
          </p:cNvSpPr>
          <p:nvPr>
            <p:ph sz="quarter" idx="15"/>
          </p:nvPr>
        </p:nvSpPr>
        <p:spPr>
          <a:xfrm>
            <a:off x="673100" y="1889760"/>
            <a:ext cx="4997108" cy="4596764"/>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jdelijke aanduiding voor dianummer 2">
            <a:extLst>
              <a:ext uri="{FF2B5EF4-FFF2-40B4-BE49-F238E27FC236}">
                <a16:creationId xmlns:a16="http://schemas.microsoft.com/office/drawing/2014/main" id="{36606121-0F5F-8108-AA99-4AE70E588B46}"/>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66" name="Groep 65">
            <a:extLst>
              <a:ext uri="{FF2B5EF4-FFF2-40B4-BE49-F238E27FC236}">
                <a16:creationId xmlns:a16="http://schemas.microsoft.com/office/drawing/2014/main" id="{7EC24080-C823-C9E0-D7E7-3AE318A86687}"/>
              </a:ext>
            </a:extLst>
          </p:cNvPr>
          <p:cNvGrpSpPr/>
          <p:nvPr userDrawn="1"/>
        </p:nvGrpSpPr>
        <p:grpSpPr>
          <a:xfrm>
            <a:off x="-3620530" y="5217021"/>
            <a:ext cx="3527668" cy="1848077"/>
            <a:chOff x="-3913429" y="2864654"/>
            <a:chExt cx="3820567" cy="1848077"/>
          </a:xfrm>
        </p:grpSpPr>
        <p:sp>
          <p:nvSpPr>
            <p:cNvPr id="67" name="Rechthoek: afgeronde hoeken 66">
              <a:extLst>
                <a:ext uri="{FF2B5EF4-FFF2-40B4-BE49-F238E27FC236}">
                  <a16:creationId xmlns:a16="http://schemas.microsoft.com/office/drawing/2014/main" id="{DD7BC5F3-8E95-B2CA-6D58-711937953054}"/>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68" name="Rechthoek: afgeronde hoeken 67">
              <a:extLst>
                <a:ext uri="{FF2B5EF4-FFF2-40B4-BE49-F238E27FC236}">
                  <a16:creationId xmlns:a16="http://schemas.microsoft.com/office/drawing/2014/main" id="{853DF61A-860E-6DCD-4EDD-CD42FA60F165}"/>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69" name="Groep 68">
            <a:extLst>
              <a:ext uri="{FF2B5EF4-FFF2-40B4-BE49-F238E27FC236}">
                <a16:creationId xmlns:a16="http://schemas.microsoft.com/office/drawing/2014/main" id="{F5A86F07-285F-F105-77A2-710EC2309012}"/>
              </a:ext>
            </a:extLst>
          </p:cNvPr>
          <p:cNvGrpSpPr/>
          <p:nvPr userDrawn="1"/>
        </p:nvGrpSpPr>
        <p:grpSpPr>
          <a:xfrm>
            <a:off x="-3620530" y="7219147"/>
            <a:ext cx="3527668" cy="2732002"/>
            <a:chOff x="-3913429" y="2864654"/>
            <a:chExt cx="3820567" cy="2732002"/>
          </a:xfrm>
        </p:grpSpPr>
        <p:sp>
          <p:nvSpPr>
            <p:cNvPr id="70" name="Rechthoek: afgeronde hoeken 69">
              <a:extLst>
                <a:ext uri="{FF2B5EF4-FFF2-40B4-BE49-F238E27FC236}">
                  <a16:creationId xmlns:a16="http://schemas.microsoft.com/office/drawing/2014/main" id="{8F02C525-9843-BC06-9C82-9E3169B5554B}"/>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71" name="Rechthoek: afgeronde hoeken 70">
              <a:extLst>
                <a:ext uri="{FF2B5EF4-FFF2-40B4-BE49-F238E27FC236}">
                  <a16:creationId xmlns:a16="http://schemas.microsoft.com/office/drawing/2014/main" id="{3112CFE8-234E-8ADA-44BB-D8B49D42E61D}"/>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2" name="Groep 3">
            <a:extLst>
              <a:ext uri="{FF2B5EF4-FFF2-40B4-BE49-F238E27FC236}">
                <a16:creationId xmlns:a16="http://schemas.microsoft.com/office/drawing/2014/main" id="{7CD8C787-581D-3610-7632-C7FA33637B63}"/>
              </a:ext>
            </a:extLst>
          </p:cNvPr>
          <p:cNvGrpSpPr/>
          <p:nvPr userDrawn="1"/>
        </p:nvGrpSpPr>
        <p:grpSpPr>
          <a:xfrm>
            <a:off x="-3620530" y="2"/>
            <a:ext cx="3527668" cy="2850577"/>
            <a:chOff x="-3620530" y="2"/>
            <a:chExt cx="3527668" cy="2850577"/>
          </a:xfrm>
        </p:grpSpPr>
        <p:grpSp>
          <p:nvGrpSpPr>
            <p:cNvPr id="8" name="Groep 4">
              <a:extLst>
                <a:ext uri="{FF2B5EF4-FFF2-40B4-BE49-F238E27FC236}">
                  <a16:creationId xmlns:a16="http://schemas.microsoft.com/office/drawing/2014/main" id="{764D3906-D521-4FFF-9536-E3970AB02BEE}"/>
                </a:ext>
              </a:extLst>
            </p:cNvPr>
            <p:cNvGrpSpPr/>
            <p:nvPr/>
          </p:nvGrpSpPr>
          <p:grpSpPr>
            <a:xfrm>
              <a:off x="-3620530" y="2"/>
              <a:ext cx="3527668" cy="2850577"/>
              <a:chOff x="-3913429" y="2"/>
              <a:chExt cx="3820567" cy="2850577"/>
            </a:xfrm>
          </p:grpSpPr>
          <p:sp>
            <p:nvSpPr>
              <p:cNvPr id="10" name="Rechthoek: afgeronde hoeken 11">
                <a:extLst>
                  <a:ext uri="{FF2B5EF4-FFF2-40B4-BE49-F238E27FC236}">
                    <a16:creationId xmlns:a16="http://schemas.microsoft.com/office/drawing/2014/main" id="{5ADB6ECB-6A2E-EA11-38F5-81AAB973978E}"/>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11" name="Rechthoek: afgeronde hoeken 13">
                <a:extLst>
                  <a:ext uri="{FF2B5EF4-FFF2-40B4-BE49-F238E27FC236}">
                    <a16:creationId xmlns:a16="http://schemas.microsoft.com/office/drawing/2014/main" id="{6A3BD8EB-D7C2-B3CB-2B30-FD3CFA80EAF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9" name="Afbeelding 10">
              <a:extLst>
                <a:ext uri="{FF2B5EF4-FFF2-40B4-BE49-F238E27FC236}">
                  <a16:creationId xmlns:a16="http://schemas.microsoft.com/office/drawing/2014/main" id="{21E97CEC-146B-A189-A678-23D4DFDE024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grpSp>
        <p:nvGrpSpPr>
          <p:cNvPr id="4" name="Groep 3">
            <a:extLst>
              <a:ext uri="{FF2B5EF4-FFF2-40B4-BE49-F238E27FC236}">
                <a16:creationId xmlns:a16="http://schemas.microsoft.com/office/drawing/2014/main" id="{C3C0DED2-348E-5C37-DC1F-E8ED3337D7AE}"/>
              </a:ext>
            </a:extLst>
          </p:cNvPr>
          <p:cNvGrpSpPr/>
          <p:nvPr userDrawn="1"/>
        </p:nvGrpSpPr>
        <p:grpSpPr>
          <a:xfrm>
            <a:off x="-3620530" y="2975214"/>
            <a:ext cx="3527668" cy="2096516"/>
            <a:chOff x="-3913429" y="2"/>
            <a:chExt cx="3820567" cy="2096516"/>
          </a:xfrm>
        </p:grpSpPr>
        <p:sp>
          <p:nvSpPr>
            <p:cNvPr id="5" name="Rechthoek: afgeronde hoeken 4">
              <a:extLst>
                <a:ext uri="{FF2B5EF4-FFF2-40B4-BE49-F238E27FC236}">
                  <a16:creationId xmlns:a16="http://schemas.microsoft.com/office/drawing/2014/main" id="{69C633E4-2195-E25F-EFCB-A8D1C8B82873}"/>
                </a:ext>
              </a:extLst>
            </p:cNvPr>
            <p:cNvSpPr/>
            <p:nvPr userDrawn="1"/>
          </p:nvSpPr>
          <p:spPr>
            <a:xfrm>
              <a:off x="-3913429" y="479324"/>
              <a:ext cx="3820567" cy="161719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tekst, tabellen, grafieken, afbeeldingen en meer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één van de iconen om media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ook media vanuit een bestaande presentatie toevoegen door deze te kopiëren, één van de media kaders* te selecteren en dan te plakken.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a:t>
              </a:r>
              <a:r>
                <a:rPr lang="nl-NL" sz="800" b="0" i="1" dirty="0" err="1">
                  <a:latin typeface="Arial" panose="020B0604020202020204" pitchFamily="34" charset="0"/>
                  <a:cs typeface="Arial" panose="020B0604020202020204" pitchFamily="34" charset="0"/>
                </a:rPr>
                <a:t>SmartArt</a:t>
              </a:r>
              <a:r>
                <a:rPr lang="nl-NL" sz="800" b="0" i="1" dirty="0">
                  <a:latin typeface="Arial" panose="020B0604020202020204" pitchFamily="34" charset="0"/>
                  <a:cs typeface="Arial" panose="020B0604020202020204" pitchFamily="34" charset="0"/>
                </a:rPr>
                <a:t> enz.)</a:t>
              </a:r>
            </a:p>
          </p:txBody>
        </p:sp>
        <p:sp>
          <p:nvSpPr>
            <p:cNvPr id="6" name="Rechthoek: afgeronde hoeken 5">
              <a:extLst>
                <a:ext uri="{FF2B5EF4-FFF2-40B4-BE49-F238E27FC236}">
                  <a16:creationId xmlns:a16="http://schemas.microsoft.com/office/drawing/2014/main" id="{0004B664-ECD9-2912-9BD7-3EBCC3C0CC3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Media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2740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eld paginavullend">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FD0797AE-2E53-D257-D50D-CBA79649131D}"/>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941195 w 12192000"/>
              <a:gd name="connsiteY3" fmla="*/ 6858000 h 6858000"/>
              <a:gd name="connsiteX4" fmla="*/ 11941195 w 12192000"/>
              <a:gd name="connsiteY4" fmla="*/ 6472414 h 6858000"/>
              <a:gd name="connsiteX5" fmla="*/ 11870936 w 12192000"/>
              <a:gd name="connsiteY5" fmla="*/ 6402155 h 6858000"/>
              <a:gd name="connsiteX6" fmla="*/ 10953514 w 12192000"/>
              <a:gd name="connsiteY6" fmla="*/ 6402155 h 6858000"/>
              <a:gd name="connsiteX7" fmla="*/ 10883255 w 12192000"/>
              <a:gd name="connsiteY7" fmla="*/ 6472414 h 6858000"/>
              <a:gd name="connsiteX8" fmla="*/ 10883255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11941195" y="6858000"/>
                </a:lnTo>
                <a:lnTo>
                  <a:pt x="11941195" y="6472414"/>
                </a:lnTo>
                <a:cubicBezTo>
                  <a:pt x="11941195" y="6433611"/>
                  <a:pt x="11909739" y="6402155"/>
                  <a:pt x="11870936" y="6402155"/>
                </a:cubicBezTo>
                <a:lnTo>
                  <a:pt x="10953514" y="6402155"/>
                </a:lnTo>
                <a:cubicBezTo>
                  <a:pt x="10914711" y="6402155"/>
                  <a:pt x="10883255" y="6433611"/>
                  <a:pt x="10883255" y="6472414"/>
                </a:cubicBezTo>
                <a:lnTo>
                  <a:pt x="10883255" y="6858000"/>
                </a:lnTo>
                <a:lnTo>
                  <a:pt x="0" y="6858000"/>
                </a:ln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in te voegen</a:t>
            </a:r>
          </a:p>
        </p:txBody>
      </p:sp>
      <p:pic>
        <p:nvPicPr>
          <p:cNvPr id="12" name="Afbeelding 11" descr="Afbeelding met tekst, Lettertype, logo, Graphics&#10;&#10;Automatisch gegenereerde beschrijving">
            <a:extLst>
              <a:ext uri="{FF2B5EF4-FFF2-40B4-BE49-F238E27FC236}">
                <a16:creationId xmlns:a16="http://schemas.microsoft.com/office/drawing/2014/main" id="{A37A739E-1314-8BB2-9752-6AE472E2285F}"/>
              </a:ext>
            </a:extLst>
          </p:cNvPr>
          <p:cNvPicPr>
            <a:picLocks noChangeAspect="1"/>
          </p:cNvPicPr>
          <p:nvPr userDrawn="1"/>
        </p:nvPicPr>
        <p:blipFill>
          <a:blip r:embed="rId2"/>
          <a:stretch>
            <a:fillRect/>
          </a:stretch>
        </p:blipFill>
        <p:spPr>
          <a:xfrm>
            <a:off x="10956157" y="6486891"/>
            <a:ext cx="912137" cy="239346"/>
          </a:xfrm>
          <a:prstGeom prst="rect">
            <a:avLst/>
          </a:prstGeom>
        </p:spPr>
      </p:pic>
      <p:sp>
        <p:nvSpPr>
          <p:cNvPr id="4" name="Tijdelijke aanduiding voor dianummer 3">
            <a:extLst>
              <a:ext uri="{FF2B5EF4-FFF2-40B4-BE49-F238E27FC236}">
                <a16:creationId xmlns:a16="http://schemas.microsoft.com/office/drawing/2014/main" id="{86B5AFBF-5363-1ACC-6C4A-401591317EB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5" name="Groep 4">
            <a:extLst>
              <a:ext uri="{FF2B5EF4-FFF2-40B4-BE49-F238E27FC236}">
                <a16:creationId xmlns:a16="http://schemas.microsoft.com/office/drawing/2014/main" id="{DA9343ED-E40F-DDAF-93CD-49BA9F0A1008}"/>
              </a:ext>
            </a:extLst>
          </p:cNvPr>
          <p:cNvGrpSpPr/>
          <p:nvPr userDrawn="1"/>
        </p:nvGrpSpPr>
        <p:grpSpPr>
          <a:xfrm>
            <a:off x="-3620530" y="0"/>
            <a:ext cx="3527668" cy="1848077"/>
            <a:chOff x="-3913429" y="2864654"/>
            <a:chExt cx="3820567" cy="1848077"/>
          </a:xfrm>
        </p:grpSpPr>
        <p:sp>
          <p:nvSpPr>
            <p:cNvPr id="6" name="Rechthoek: afgeronde hoeken 5">
              <a:extLst>
                <a:ext uri="{FF2B5EF4-FFF2-40B4-BE49-F238E27FC236}">
                  <a16:creationId xmlns:a16="http://schemas.microsoft.com/office/drawing/2014/main" id="{7DCF72FA-96A4-3C6D-ACC9-6D9077F27E59}"/>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8" name="Rechthoek: afgeronde hoeken 7">
              <a:extLst>
                <a:ext uri="{FF2B5EF4-FFF2-40B4-BE49-F238E27FC236}">
                  <a16:creationId xmlns:a16="http://schemas.microsoft.com/office/drawing/2014/main" id="{A4CC769A-1629-930A-05A4-76ECE1BF7021}"/>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762C46E1-F294-199B-E46D-52F442570DD1}"/>
              </a:ext>
            </a:extLst>
          </p:cNvPr>
          <p:cNvGrpSpPr/>
          <p:nvPr userDrawn="1"/>
        </p:nvGrpSpPr>
        <p:grpSpPr>
          <a:xfrm>
            <a:off x="-3620530" y="2068598"/>
            <a:ext cx="3527668" cy="2732002"/>
            <a:chOff x="-3913429" y="2864654"/>
            <a:chExt cx="3820567" cy="2732002"/>
          </a:xfrm>
        </p:grpSpPr>
        <p:sp>
          <p:nvSpPr>
            <p:cNvPr id="10" name="Rechthoek: afgeronde hoeken 9">
              <a:extLst>
                <a:ext uri="{FF2B5EF4-FFF2-40B4-BE49-F238E27FC236}">
                  <a16:creationId xmlns:a16="http://schemas.microsoft.com/office/drawing/2014/main" id="{B6BAED1A-B34E-64E9-5B51-5C0CF206462F}"/>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1" name="Rechthoek: afgeronde hoeken 10">
              <a:extLst>
                <a:ext uri="{FF2B5EF4-FFF2-40B4-BE49-F238E27FC236}">
                  <a16:creationId xmlns:a16="http://schemas.microsoft.com/office/drawing/2014/main" id="{59DDAE01-36C2-C1DE-E298-31F6ACCABCD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41342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F4B0B19F-5CF1-76B6-3E4E-0F9CDFDEBC81}"/>
              </a:ext>
            </a:extLst>
          </p:cNvPr>
          <p:cNvSpPr>
            <a:spLocks noGrp="1"/>
          </p:cNvSpPr>
          <p:nvPr>
            <p:ph type="chart" sz="quarter" idx="10"/>
          </p:nvPr>
        </p:nvSpPr>
        <p:spPr>
          <a:xfrm>
            <a:off x="776177" y="1774011"/>
            <a:ext cx="11036595" cy="4287063"/>
          </a:xfrm>
        </p:spPr>
        <p:txBody>
          <a:bodyPr anchor="ctr"/>
          <a:lstStyle>
            <a:lvl1pPr marL="0" indent="0" algn="ctr">
              <a:buNone/>
              <a:defRPr/>
            </a:lvl1pPr>
          </a:lstStyle>
          <a:p>
            <a:r>
              <a:rPr lang="nl-NL" noProof="0"/>
              <a:t>Klik op het pictogram als u een grafiek wilt toevoegen</a:t>
            </a:r>
            <a:endParaRPr lang="nl-NL" noProof="0" dirty="0"/>
          </a:p>
        </p:txBody>
      </p:sp>
      <p:sp>
        <p:nvSpPr>
          <p:cNvPr id="14" name="Freeform 13">
            <a:extLst>
              <a:ext uri="{FF2B5EF4-FFF2-40B4-BE49-F238E27FC236}">
                <a16:creationId xmlns:a16="http://schemas.microsoft.com/office/drawing/2014/main" id="{1291CD82-27A5-D8D3-59D5-A19941A6D147}"/>
              </a:ext>
            </a:extLst>
          </p:cNvPr>
          <p:cNvSpPr/>
          <p:nvPr userDrawn="1"/>
        </p:nvSpPr>
        <p:spPr>
          <a:xfrm>
            <a:off x="2811293" y="6856439"/>
            <a:ext cx="1037655" cy="1561"/>
          </a:xfrm>
          <a:custGeom>
            <a:avLst/>
            <a:gdLst>
              <a:gd name="connsiteX0" fmla="*/ 1037655 w 1037655"/>
              <a:gd name="connsiteY0" fmla="*/ 0 h 1561"/>
              <a:gd name="connsiteX1" fmla="*/ 1037655 w 1037655"/>
              <a:gd name="connsiteY1" fmla="*/ 1561 h 1561"/>
              <a:gd name="connsiteX2" fmla="*/ 0 w 1037655"/>
              <a:gd name="connsiteY2" fmla="*/ 1561 h 1561"/>
              <a:gd name="connsiteX3" fmla="*/ 0 w 1037655"/>
              <a:gd name="connsiteY3" fmla="*/ 0 h 1561"/>
              <a:gd name="connsiteX4" fmla="*/ 1037655 w 1037655"/>
              <a:gd name="connsiteY4" fmla="*/ 0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55" h="1561">
                <a:moveTo>
                  <a:pt x="1037655" y="0"/>
                </a:moveTo>
                <a:lnTo>
                  <a:pt x="1037655" y="1561"/>
                </a:lnTo>
                <a:lnTo>
                  <a:pt x="0" y="1561"/>
                </a:lnTo>
                <a:lnTo>
                  <a:pt x="0" y="0"/>
                </a:lnTo>
                <a:lnTo>
                  <a:pt x="1037655"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grpSp>
        <p:nvGrpSpPr>
          <p:cNvPr id="9" name="Groep 8">
            <a:extLst>
              <a:ext uri="{FF2B5EF4-FFF2-40B4-BE49-F238E27FC236}">
                <a16:creationId xmlns:a16="http://schemas.microsoft.com/office/drawing/2014/main" id="{8DDA321E-7479-2D87-97A9-5A9280E518ED}"/>
              </a:ext>
            </a:extLst>
          </p:cNvPr>
          <p:cNvGrpSpPr/>
          <p:nvPr userDrawn="1"/>
        </p:nvGrpSpPr>
        <p:grpSpPr>
          <a:xfrm>
            <a:off x="10883255" y="6402155"/>
            <a:ext cx="1057940" cy="455845"/>
            <a:chOff x="10883255" y="6402155"/>
            <a:chExt cx="1057940" cy="455845"/>
          </a:xfrm>
        </p:grpSpPr>
        <p:sp>
          <p:nvSpPr>
            <p:cNvPr id="10" name="Rechthoek: afgeronde bovenhoeken 9">
              <a:extLst>
                <a:ext uri="{FF2B5EF4-FFF2-40B4-BE49-F238E27FC236}">
                  <a16:creationId xmlns:a16="http://schemas.microsoft.com/office/drawing/2014/main" id="{663B4761-78E7-BB81-EB84-EE85B43C22E4}"/>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1" name="Afbeelding 10" descr="Afbeelding met tekst, Lettertype, logo, Graphics&#10;&#10;Automatisch gegenereerde beschrijving">
              <a:extLst>
                <a:ext uri="{FF2B5EF4-FFF2-40B4-BE49-F238E27FC236}">
                  <a16:creationId xmlns:a16="http://schemas.microsoft.com/office/drawing/2014/main" id="{34518A16-B26E-1B94-1386-7C8FAFFF6453}"/>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18C4EF9E-A19E-9CC0-E509-32163E62B0B6}"/>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4" name="Groep 3">
            <a:extLst>
              <a:ext uri="{FF2B5EF4-FFF2-40B4-BE49-F238E27FC236}">
                <a16:creationId xmlns:a16="http://schemas.microsoft.com/office/drawing/2014/main" id="{11FBCBCC-57C5-976C-0E7B-EC8F69DC03E4}"/>
              </a:ext>
            </a:extLst>
          </p:cNvPr>
          <p:cNvGrpSpPr/>
          <p:nvPr userDrawn="1"/>
        </p:nvGrpSpPr>
        <p:grpSpPr>
          <a:xfrm>
            <a:off x="-3620530" y="2"/>
            <a:ext cx="3527668" cy="3816560"/>
            <a:chOff x="-3913429" y="2864654"/>
            <a:chExt cx="3820567" cy="3816560"/>
          </a:xfrm>
        </p:grpSpPr>
        <p:sp>
          <p:nvSpPr>
            <p:cNvPr id="5" name="Rechthoek: afgeronde hoeken 4">
              <a:extLst>
                <a:ext uri="{FF2B5EF4-FFF2-40B4-BE49-F238E27FC236}">
                  <a16:creationId xmlns:a16="http://schemas.microsoft.com/office/drawing/2014/main" id="{C8986E37-F1B5-7BF2-32F6-0839286D652E}"/>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een grafiek toevoegen met behulp van een media kader*. Klik op het icoon van een grafiek.</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in het midden van het scherm. Via dit venster kan je allerlei soorten grafieken toevoegen in de juiste huisstijl.</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een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nog steeds. Klik dan met de rechtermuisknop op de grafiek en kies voor “Grafiek bewerken”.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Via dubbelklik op de titel kan je deze wijzigen. Ook kan je vooraf ingestelde grafieken kopiëren naar anderen slides. </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p:txBody>
        </p:sp>
        <p:sp>
          <p:nvSpPr>
            <p:cNvPr id="7" name="Rechthoek: afgeronde hoeken 6">
              <a:extLst>
                <a:ext uri="{FF2B5EF4-FFF2-40B4-BE49-F238E27FC236}">
                  <a16:creationId xmlns:a16="http://schemas.microsoft.com/office/drawing/2014/main" id="{27CF5F07-1C7B-8C0F-CA80-A7F57E6AEFAB}"/>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sp>
        <p:nvSpPr>
          <p:cNvPr id="8" name="Title 1">
            <a:extLst>
              <a:ext uri="{FF2B5EF4-FFF2-40B4-BE49-F238E27FC236}">
                <a16:creationId xmlns:a16="http://schemas.microsoft.com/office/drawing/2014/main" id="{8FFB684E-EFDE-2BB0-E796-BA2FB78AD6DF}"/>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Tree>
    <p:extLst>
      <p:ext uri="{BB962C8B-B14F-4D97-AF65-F5344CB8AC3E}">
        <p14:creationId xmlns:p14="http://schemas.microsoft.com/office/powerpoint/2010/main" val="1207219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fiek lichtblauw">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15F2B31-A5BD-EA40-5737-D10FA7A1716B}"/>
              </a:ext>
            </a:extLst>
          </p:cNvPr>
          <p:cNvSpPr/>
          <p:nvPr userDrawn="1"/>
        </p:nvSpPr>
        <p:spPr>
          <a:xfrm>
            <a:off x="-1590" y="839780"/>
            <a:ext cx="5054548" cy="6016659"/>
          </a:xfrm>
          <a:custGeom>
            <a:avLst/>
            <a:gdLst>
              <a:gd name="connsiteX0" fmla="*/ 576 w 5054548"/>
              <a:gd name="connsiteY0" fmla="*/ 0 h 6016659"/>
              <a:gd name="connsiteX1" fmla="*/ 40530 w 5054548"/>
              <a:gd name="connsiteY1" fmla="*/ 132508 h 6016659"/>
              <a:gd name="connsiteX2" fmla="*/ 803334 w 5054548"/>
              <a:gd name="connsiteY2" fmla="*/ 647357 h 6016659"/>
              <a:gd name="connsiteX3" fmla="*/ 1100329 w 5054548"/>
              <a:gd name="connsiteY3" fmla="*/ 647357 h 6016659"/>
              <a:gd name="connsiteX4" fmla="*/ 2807496 w 5054548"/>
              <a:gd name="connsiteY4" fmla="*/ 647357 h 6016659"/>
              <a:gd name="connsiteX5" fmla="*/ 2812883 w 5054548"/>
              <a:gd name="connsiteY5" fmla="*/ 647357 h 6016659"/>
              <a:gd name="connsiteX6" fmla="*/ 3395112 w 5054548"/>
              <a:gd name="connsiteY6" fmla="*/ 647357 h 6016659"/>
              <a:gd name="connsiteX7" fmla="*/ 3395112 w 5054548"/>
              <a:gd name="connsiteY7" fmla="*/ 647358 h 6016659"/>
              <a:gd name="connsiteX8" fmla="*/ 4251215 w 5054548"/>
              <a:gd name="connsiteY8" fmla="*/ 647358 h 6016659"/>
              <a:gd name="connsiteX9" fmla="*/ 5054548 w 5054548"/>
              <a:gd name="connsiteY9" fmla="*/ 1450691 h 6016659"/>
              <a:gd name="connsiteX10" fmla="*/ 5054548 w 5054548"/>
              <a:gd name="connsiteY10" fmla="*/ 1550490 h 6016659"/>
              <a:gd name="connsiteX11" fmla="*/ 5054548 w 5054548"/>
              <a:gd name="connsiteY11" fmla="*/ 2602818 h 6016659"/>
              <a:gd name="connsiteX12" fmla="*/ 5054548 w 5054548"/>
              <a:gd name="connsiteY12" fmla="*/ 4841759 h 6016659"/>
              <a:gd name="connsiteX13" fmla="*/ 5054547 w 5054548"/>
              <a:gd name="connsiteY13" fmla="*/ 4841759 h 6016659"/>
              <a:gd name="connsiteX14" fmla="*/ 5048971 w 5054548"/>
              <a:gd name="connsiteY14" fmla="*/ 6016658 h 6016659"/>
              <a:gd name="connsiteX15" fmla="*/ 2812883 w 5054548"/>
              <a:gd name="connsiteY15" fmla="*/ 6016659 h 6016659"/>
              <a:gd name="connsiteX16" fmla="*/ 2812883 w 5054548"/>
              <a:gd name="connsiteY16" fmla="*/ 6016659 h 6016659"/>
              <a:gd name="connsiteX17" fmla="*/ 2807496 w 5054548"/>
              <a:gd name="connsiteY17" fmla="*/ 6016659 h 6016659"/>
              <a:gd name="connsiteX18" fmla="*/ 0 w 5054548"/>
              <a:gd name="connsiteY18" fmla="*/ 6016659 h 6016659"/>
              <a:gd name="connsiteX19" fmla="*/ 0 w 5054548"/>
              <a:gd name="connsiteY19" fmla="*/ 3360011 h 6016659"/>
              <a:gd name="connsiteX20" fmla="*/ 1 w 5054548"/>
              <a:gd name="connsiteY20" fmla="*/ 3354176 h 6016659"/>
              <a:gd name="connsiteX21" fmla="*/ 576 w 5054548"/>
              <a:gd name="connsiteY21"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54548" h="6016659">
                <a:moveTo>
                  <a:pt x="576" y="0"/>
                </a:moveTo>
                <a:lnTo>
                  <a:pt x="40530" y="132508"/>
                </a:lnTo>
                <a:cubicBezTo>
                  <a:pt x="161054" y="431667"/>
                  <a:pt x="463650" y="647357"/>
                  <a:pt x="803334" y="647357"/>
                </a:cubicBezTo>
                <a:lnTo>
                  <a:pt x="1100329" y="647357"/>
                </a:lnTo>
                <a:lnTo>
                  <a:pt x="2807496" y="647357"/>
                </a:lnTo>
                <a:lnTo>
                  <a:pt x="2812883" y="647357"/>
                </a:lnTo>
                <a:lnTo>
                  <a:pt x="3395112" y="647357"/>
                </a:lnTo>
                <a:lnTo>
                  <a:pt x="3395112" y="647358"/>
                </a:lnTo>
                <a:lnTo>
                  <a:pt x="4251215" y="647358"/>
                </a:lnTo>
                <a:cubicBezTo>
                  <a:pt x="4694884" y="647358"/>
                  <a:pt x="5054548" y="1007022"/>
                  <a:pt x="5054548" y="1450691"/>
                </a:cubicBezTo>
                <a:lnTo>
                  <a:pt x="5054548" y="1550490"/>
                </a:lnTo>
                <a:lnTo>
                  <a:pt x="5054548" y="2602818"/>
                </a:lnTo>
                <a:lnTo>
                  <a:pt x="5054548" y="4841759"/>
                </a:lnTo>
                <a:lnTo>
                  <a:pt x="5054547" y="4841759"/>
                </a:lnTo>
                <a:cubicBezTo>
                  <a:pt x="5052688" y="5233392"/>
                  <a:pt x="5050830" y="5625025"/>
                  <a:pt x="5048971" y="6016658"/>
                </a:cubicBezTo>
                <a:lnTo>
                  <a:pt x="2812883" y="6016659"/>
                </a:lnTo>
                <a:lnTo>
                  <a:pt x="2812883" y="6016659"/>
                </a:lnTo>
                <a:lnTo>
                  <a:pt x="2807496" y="6016659"/>
                </a:lnTo>
                <a:lnTo>
                  <a:pt x="0" y="6016659"/>
                </a:lnTo>
                <a:lnTo>
                  <a:pt x="0" y="3360011"/>
                </a:lnTo>
                <a:cubicBezTo>
                  <a:pt x="0" y="3358066"/>
                  <a:pt x="1" y="3356121"/>
                  <a:pt x="1" y="3354176"/>
                </a:cubicBezTo>
                <a:cubicBezTo>
                  <a:pt x="193" y="2236117"/>
                  <a:pt x="384" y="1118059"/>
                  <a:pt x="576"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6" name="Chart Placeholder 5">
            <a:extLst>
              <a:ext uri="{FF2B5EF4-FFF2-40B4-BE49-F238E27FC236}">
                <a16:creationId xmlns:a16="http://schemas.microsoft.com/office/drawing/2014/main" id="{F4B0B19F-5CF1-76B6-3E4E-0F9CDFDEBC81}"/>
              </a:ext>
            </a:extLst>
          </p:cNvPr>
          <p:cNvSpPr>
            <a:spLocks noGrp="1"/>
          </p:cNvSpPr>
          <p:nvPr>
            <p:ph type="chart" sz="quarter" idx="10"/>
          </p:nvPr>
        </p:nvSpPr>
        <p:spPr>
          <a:xfrm>
            <a:off x="5376985" y="1499191"/>
            <a:ext cx="6435787" cy="4561884"/>
          </a:xfrm>
        </p:spPr>
        <p:txBody>
          <a:bodyPr anchor="ctr"/>
          <a:lstStyle>
            <a:lvl1pPr marL="0" indent="0" algn="ctr">
              <a:buNone/>
              <a:defRPr/>
            </a:lvl1pPr>
          </a:lstStyle>
          <a:p>
            <a:r>
              <a:rPr lang="nl-NL" noProof="0"/>
              <a:t>Klik op het pictogram als u een grafiek wilt toevoegen</a:t>
            </a:r>
            <a:endParaRPr lang="nl-NL" noProof="0" dirty="0"/>
          </a:p>
        </p:txBody>
      </p:sp>
      <p:sp>
        <p:nvSpPr>
          <p:cNvPr id="14" name="Freeform 13">
            <a:extLst>
              <a:ext uri="{FF2B5EF4-FFF2-40B4-BE49-F238E27FC236}">
                <a16:creationId xmlns:a16="http://schemas.microsoft.com/office/drawing/2014/main" id="{1291CD82-27A5-D8D3-59D5-A19941A6D147}"/>
              </a:ext>
            </a:extLst>
          </p:cNvPr>
          <p:cNvSpPr/>
          <p:nvPr userDrawn="1"/>
        </p:nvSpPr>
        <p:spPr>
          <a:xfrm>
            <a:off x="2811293" y="6856439"/>
            <a:ext cx="1037655" cy="1561"/>
          </a:xfrm>
          <a:custGeom>
            <a:avLst/>
            <a:gdLst>
              <a:gd name="connsiteX0" fmla="*/ 1037655 w 1037655"/>
              <a:gd name="connsiteY0" fmla="*/ 0 h 1561"/>
              <a:gd name="connsiteX1" fmla="*/ 1037655 w 1037655"/>
              <a:gd name="connsiteY1" fmla="*/ 1561 h 1561"/>
              <a:gd name="connsiteX2" fmla="*/ 0 w 1037655"/>
              <a:gd name="connsiteY2" fmla="*/ 1561 h 1561"/>
              <a:gd name="connsiteX3" fmla="*/ 0 w 1037655"/>
              <a:gd name="connsiteY3" fmla="*/ 0 h 1561"/>
              <a:gd name="connsiteX4" fmla="*/ 1037655 w 1037655"/>
              <a:gd name="connsiteY4" fmla="*/ 0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55" h="1561">
                <a:moveTo>
                  <a:pt x="1037655" y="0"/>
                </a:moveTo>
                <a:lnTo>
                  <a:pt x="1037655" y="1561"/>
                </a:lnTo>
                <a:lnTo>
                  <a:pt x="0" y="1561"/>
                </a:lnTo>
                <a:lnTo>
                  <a:pt x="0" y="0"/>
                </a:lnTo>
                <a:lnTo>
                  <a:pt x="1037655"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7" name="Title 1">
            <a:extLst>
              <a:ext uri="{FF2B5EF4-FFF2-40B4-BE49-F238E27FC236}">
                <a16:creationId xmlns:a16="http://schemas.microsoft.com/office/drawing/2014/main" id="{3006AD27-7ABD-B52A-6C87-41D41CE07AB8}"/>
              </a:ext>
            </a:extLst>
          </p:cNvPr>
          <p:cNvSpPr>
            <a:spLocks noGrp="1"/>
          </p:cNvSpPr>
          <p:nvPr>
            <p:ph type="title" hasCustomPrompt="1"/>
          </p:nvPr>
        </p:nvSpPr>
        <p:spPr>
          <a:xfrm>
            <a:off x="672342" y="2056370"/>
            <a:ext cx="4136725" cy="1375153"/>
          </a:xfrm>
        </p:spPr>
        <p:txBody>
          <a:bodyPr anchor="b">
            <a:noAutofit/>
          </a:bodyPr>
          <a:lstStyle>
            <a:lvl1pPr>
              <a:defRPr sz="3600">
                <a:solidFill>
                  <a:schemeClr val="tx2"/>
                </a:solidFill>
              </a:defRPr>
            </a:lvl1pPr>
          </a:lstStyle>
          <a:p>
            <a:r>
              <a:rPr lang="nl-NL" noProof="0" dirty="0"/>
              <a:t>Titel van dia met grafiek</a:t>
            </a:r>
          </a:p>
        </p:txBody>
      </p:sp>
      <p:sp>
        <p:nvSpPr>
          <p:cNvPr id="8" name="Text Placeholder 3">
            <a:extLst>
              <a:ext uri="{FF2B5EF4-FFF2-40B4-BE49-F238E27FC236}">
                <a16:creationId xmlns:a16="http://schemas.microsoft.com/office/drawing/2014/main" id="{78F6C74D-0341-F4C2-7BD3-FFF0E3ACC10E}"/>
              </a:ext>
            </a:extLst>
          </p:cNvPr>
          <p:cNvSpPr>
            <a:spLocks noGrp="1"/>
          </p:cNvSpPr>
          <p:nvPr>
            <p:ph type="body" sz="half" idx="2" hasCustomPrompt="1"/>
          </p:nvPr>
        </p:nvSpPr>
        <p:spPr>
          <a:xfrm>
            <a:off x="672342" y="3598340"/>
            <a:ext cx="4136725" cy="2979052"/>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Klik om tekst toe te voegen</a:t>
            </a:r>
          </a:p>
        </p:txBody>
      </p:sp>
      <p:grpSp>
        <p:nvGrpSpPr>
          <p:cNvPr id="10" name="Groep 9">
            <a:extLst>
              <a:ext uri="{FF2B5EF4-FFF2-40B4-BE49-F238E27FC236}">
                <a16:creationId xmlns:a16="http://schemas.microsoft.com/office/drawing/2014/main" id="{74FC9A44-302C-F1B4-019E-817A1725BD97}"/>
              </a:ext>
            </a:extLst>
          </p:cNvPr>
          <p:cNvGrpSpPr/>
          <p:nvPr userDrawn="1"/>
        </p:nvGrpSpPr>
        <p:grpSpPr>
          <a:xfrm>
            <a:off x="10883255" y="6402155"/>
            <a:ext cx="1057940" cy="455845"/>
            <a:chOff x="10883255" y="6402155"/>
            <a:chExt cx="1057940" cy="455845"/>
          </a:xfrm>
        </p:grpSpPr>
        <p:sp>
          <p:nvSpPr>
            <p:cNvPr id="11" name="Rechthoek: afgeronde bovenhoeken 10">
              <a:extLst>
                <a:ext uri="{FF2B5EF4-FFF2-40B4-BE49-F238E27FC236}">
                  <a16:creationId xmlns:a16="http://schemas.microsoft.com/office/drawing/2014/main" id="{840711DE-710A-96F1-8F9C-332581F84C93}"/>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2" name="Afbeelding 11" descr="Afbeelding met tekst, Lettertype, logo, Graphics&#10;&#10;Automatisch gegenereerde beschrijving">
              <a:extLst>
                <a:ext uri="{FF2B5EF4-FFF2-40B4-BE49-F238E27FC236}">
                  <a16:creationId xmlns:a16="http://schemas.microsoft.com/office/drawing/2014/main" id="{C746A2B0-9079-0BCB-31C7-3A2811A192EC}"/>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931A1166-5344-AA54-6986-034DBF8D47BD}"/>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A814C961-01C2-B611-14E9-C140FB4B6350}"/>
              </a:ext>
            </a:extLst>
          </p:cNvPr>
          <p:cNvGrpSpPr/>
          <p:nvPr userDrawn="1"/>
        </p:nvGrpSpPr>
        <p:grpSpPr>
          <a:xfrm>
            <a:off x="-3620530" y="2"/>
            <a:ext cx="3527668" cy="3816560"/>
            <a:chOff x="-3913429" y="2864654"/>
            <a:chExt cx="3820567" cy="3816560"/>
          </a:xfrm>
        </p:grpSpPr>
        <p:sp>
          <p:nvSpPr>
            <p:cNvPr id="4" name="Rechthoek: afgeronde hoeken 3">
              <a:extLst>
                <a:ext uri="{FF2B5EF4-FFF2-40B4-BE49-F238E27FC236}">
                  <a16:creationId xmlns:a16="http://schemas.microsoft.com/office/drawing/2014/main" id="{6B2B0050-CD23-CFB7-754B-206C56027CC7}"/>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een grafiek toevoegen met behulp van een media kader*. Klik op het icoon van een grafiek.</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in het midden van het scherm. Via dit venster kan je allerlei soorten grafieken toevoegen in de juiste huisstijl.</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een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nog steeds. Klik dan met de rechtermuisknop op de grafiek en kies voor “Grafiek bewerken”.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Via dubbelklik op de titel kan je deze wijzigen. Ook kan je vooraf ingestelde grafieken kopiëren naar anderen slides. </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p:txBody>
        </p:sp>
        <p:sp>
          <p:nvSpPr>
            <p:cNvPr id="5" name="Rechthoek: afgeronde hoeken 4">
              <a:extLst>
                <a:ext uri="{FF2B5EF4-FFF2-40B4-BE49-F238E27FC236}">
                  <a16:creationId xmlns:a16="http://schemas.microsoft.com/office/drawing/2014/main" id="{0D464FAB-6844-7414-4481-CD2952A219BC}"/>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4FA796C1-85AB-7ED1-E760-EB037604C148}"/>
              </a:ext>
            </a:extLst>
          </p:cNvPr>
          <p:cNvGrpSpPr/>
          <p:nvPr userDrawn="1"/>
        </p:nvGrpSpPr>
        <p:grpSpPr>
          <a:xfrm>
            <a:off x="-3620530" y="4068854"/>
            <a:ext cx="3527668" cy="1992220"/>
            <a:chOff x="-3913429" y="2"/>
            <a:chExt cx="3820567" cy="1992219"/>
          </a:xfrm>
        </p:grpSpPr>
        <p:sp>
          <p:nvSpPr>
            <p:cNvPr id="13" name="Rechthoek: afgeronde hoeken 12">
              <a:extLst>
                <a:ext uri="{FF2B5EF4-FFF2-40B4-BE49-F238E27FC236}">
                  <a16:creationId xmlns:a16="http://schemas.microsoft.com/office/drawing/2014/main" id="{26BD59DB-F1C2-745D-EFB5-B8A1F9345FA2}"/>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5" name="Rechthoek: afgeronde hoeken 14">
              <a:extLst>
                <a:ext uri="{FF2B5EF4-FFF2-40B4-BE49-F238E27FC236}">
                  <a16:creationId xmlns:a16="http://schemas.microsoft.com/office/drawing/2014/main" id="{3186E51A-2B7A-EE32-D697-F9DAA71F2AB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3177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fiek mintgroen">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15F2B31-A5BD-EA40-5737-D10FA7A1716B}"/>
              </a:ext>
            </a:extLst>
          </p:cNvPr>
          <p:cNvSpPr/>
          <p:nvPr userDrawn="1"/>
        </p:nvSpPr>
        <p:spPr>
          <a:xfrm>
            <a:off x="-1590" y="839780"/>
            <a:ext cx="5054548" cy="6016659"/>
          </a:xfrm>
          <a:custGeom>
            <a:avLst/>
            <a:gdLst>
              <a:gd name="connsiteX0" fmla="*/ 576 w 5054548"/>
              <a:gd name="connsiteY0" fmla="*/ 0 h 6016659"/>
              <a:gd name="connsiteX1" fmla="*/ 40530 w 5054548"/>
              <a:gd name="connsiteY1" fmla="*/ 132508 h 6016659"/>
              <a:gd name="connsiteX2" fmla="*/ 803334 w 5054548"/>
              <a:gd name="connsiteY2" fmla="*/ 647357 h 6016659"/>
              <a:gd name="connsiteX3" fmla="*/ 1100329 w 5054548"/>
              <a:gd name="connsiteY3" fmla="*/ 647357 h 6016659"/>
              <a:gd name="connsiteX4" fmla="*/ 2807496 w 5054548"/>
              <a:gd name="connsiteY4" fmla="*/ 647357 h 6016659"/>
              <a:gd name="connsiteX5" fmla="*/ 2812883 w 5054548"/>
              <a:gd name="connsiteY5" fmla="*/ 647357 h 6016659"/>
              <a:gd name="connsiteX6" fmla="*/ 3395112 w 5054548"/>
              <a:gd name="connsiteY6" fmla="*/ 647357 h 6016659"/>
              <a:gd name="connsiteX7" fmla="*/ 3395112 w 5054548"/>
              <a:gd name="connsiteY7" fmla="*/ 647358 h 6016659"/>
              <a:gd name="connsiteX8" fmla="*/ 4251215 w 5054548"/>
              <a:gd name="connsiteY8" fmla="*/ 647358 h 6016659"/>
              <a:gd name="connsiteX9" fmla="*/ 5054548 w 5054548"/>
              <a:gd name="connsiteY9" fmla="*/ 1450691 h 6016659"/>
              <a:gd name="connsiteX10" fmla="*/ 5054548 w 5054548"/>
              <a:gd name="connsiteY10" fmla="*/ 1550490 h 6016659"/>
              <a:gd name="connsiteX11" fmla="*/ 5054548 w 5054548"/>
              <a:gd name="connsiteY11" fmla="*/ 2602818 h 6016659"/>
              <a:gd name="connsiteX12" fmla="*/ 5054548 w 5054548"/>
              <a:gd name="connsiteY12" fmla="*/ 4841759 h 6016659"/>
              <a:gd name="connsiteX13" fmla="*/ 5054547 w 5054548"/>
              <a:gd name="connsiteY13" fmla="*/ 4841759 h 6016659"/>
              <a:gd name="connsiteX14" fmla="*/ 5048971 w 5054548"/>
              <a:gd name="connsiteY14" fmla="*/ 6016658 h 6016659"/>
              <a:gd name="connsiteX15" fmla="*/ 2812883 w 5054548"/>
              <a:gd name="connsiteY15" fmla="*/ 6016659 h 6016659"/>
              <a:gd name="connsiteX16" fmla="*/ 2812883 w 5054548"/>
              <a:gd name="connsiteY16" fmla="*/ 6016659 h 6016659"/>
              <a:gd name="connsiteX17" fmla="*/ 2807496 w 5054548"/>
              <a:gd name="connsiteY17" fmla="*/ 6016659 h 6016659"/>
              <a:gd name="connsiteX18" fmla="*/ 0 w 5054548"/>
              <a:gd name="connsiteY18" fmla="*/ 6016659 h 6016659"/>
              <a:gd name="connsiteX19" fmla="*/ 0 w 5054548"/>
              <a:gd name="connsiteY19" fmla="*/ 3360011 h 6016659"/>
              <a:gd name="connsiteX20" fmla="*/ 1 w 5054548"/>
              <a:gd name="connsiteY20" fmla="*/ 3354176 h 6016659"/>
              <a:gd name="connsiteX21" fmla="*/ 576 w 5054548"/>
              <a:gd name="connsiteY21"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54548" h="6016659">
                <a:moveTo>
                  <a:pt x="576" y="0"/>
                </a:moveTo>
                <a:lnTo>
                  <a:pt x="40530" y="132508"/>
                </a:lnTo>
                <a:cubicBezTo>
                  <a:pt x="161054" y="431667"/>
                  <a:pt x="463650" y="647357"/>
                  <a:pt x="803334" y="647357"/>
                </a:cubicBezTo>
                <a:lnTo>
                  <a:pt x="1100329" y="647357"/>
                </a:lnTo>
                <a:lnTo>
                  <a:pt x="2807496" y="647357"/>
                </a:lnTo>
                <a:lnTo>
                  <a:pt x="2812883" y="647357"/>
                </a:lnTo>
                <a:lnTo>
                  <a:pt x="3395112" y="647357"/>
                </a:lnTo>
                <a:lnTo>
                  <a:pt x="3395112" y="647358"/>
                </a:lnTo>
                <a:lnTo>
                  <a:pt x="4251215" y="647358"/>
                </a:lnTo>
                <a:cubicBezTo>
                  <a:pt x="4694884" y="647358"/>
                  <a:pt x="5054548" y="1007022"/>
                  <a:pt x="5054548" y="1450691"/>
                </a:cubicBezTo>
                <a:lnTo>
                  <a:pt x="5054548" y="1550490"/>
                </a:lnTo>
                <a:lnTo>
                  <a:pt x="5054548" y="2602818"/>
                </a:lnTo>
                <a:lnTo>
                  <a:pt x="5054548" y="4841759"/>
                </a:lnTo>
                <a:lnTo>
                  <a:pt x="5054547" y="4841759"/>
                </a:lnTo>
                <a:cubicBezTo>
                  <a:pt x="5052688" y="5233392"/>
                  <a:pt x="5050830" y="5625025"/>
                  <a:pt x="5048971" y="6016658"/>
                </a:cubicBezTo>
                <a:lnTo>
                  <a:pt x="2812883" y="6016659"/>
                </a:lnTo>
                <a:lnTo>
                  <a:pt x="2812883" y="6016659"/>
                </a:lnTo>
                <a:lnTo>
                  <a:pt x="2807496" y="6016659"/>
                </a:lnTo>
                <a:lnTo>
                  <a:pt x="0" y="6016659"/>
                </a:lnTo>
                <a:lnTo>
                  <a:pt x="0" y="3360011"/>
                </a:lnTo>
                <a:cubicBezTo>
                  <a:pt x="0" y="3358066"/>
                  <a:pt x="1" y="3356121"/>
                  <a:pt x="1" y="3354176"/>
                </a:cubicBezTo>
                <a:cubicBezTo>
                  <a:pt x="193" y="2236117"/>
                  <a:pt x="384" y="1118059"/>
                  <a:pt x="576" y="0"/>
                </a:cubicBezTo>
                <a:close/>
              </a:path>
            </a:pathLst>
          </a:custGeom>
          <a:solidFill>
            <a:srgbClr val="BBDFD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6" name="Chart Placeholder 5">
            <a:extLst>
              <a:ext uri="{FF2B5EF4-FFF2-40B4-BE49-F238E27FC236}">
                <a16:creationId xmlns:a16="http://schemas.microsoft.com/office/drawing/2014/main" id="{F4B0B19F-5CF1-76B6-3E4E-0F9CDFDEBC81}"/>
              </a:ext>
            </a:extLst>
          </p:cNvPr>
          <p:cNvSpPr>
            <a:spLocks noGrp="1"/>
          </p:cNvSpPr>
          <p:nvPr>
            <p:ph type="chart" sz="quarter" idx="10"/>
          </p:nvPr>
        </p:nvSpPr>
        <p:spPr>
          <a:xfrm>
            <a:off x="5376985" y="1499191"/>
            <a:ext cx="6435787" cy="4561884"/>
          </a:xfrm>
        </p:spPr>
        <p:txBody>
          <a:bodyPr anchor="ctr"/>
          <a:lstStyle>
            <a:lvl1pPr marL="0" indent="0" algn="ctr">
              <a:buNone/>
              <a:defRPr/>
            </a:lvl1pPr>
          </a:lstStyle>
          <a:p>
            <a:r>
              <a:rPr lang="nl-NL" noProof="0"/>
              <a:t>Klik op het pictogram als u een grafiek wilt toevoegen</a:t>
            </a:r>
            <a:endParaRPr lang="nl-NL" noProof="0" dirty="0"/>
          </a:p>
        </p:txBody>
      </p:sp>
      <p:sp>
        <p:nvSpPr>
          <p:cNvPr id="14" name="Freeform 13">
            <a:extLst>
              <a:ext uri="{FF2B5EF4-FFF2-40B4-BE49-F238E27FC236}">
                <a16:creationId xmlns:a16="http://schemas.microsoft.com/office/drawing/2014/main" id="{1291CD82-27A5-D8D3-59D5-A19941A6D147}"/>
              </a:ext>
            </a:extLst>
          </p:cNvPr>
          <p:cNvSpPr/>
          <p:nvPr userDrawn="1"/>
        </p:nvSpPr>
        <p:spPr>
          <a:xfrm>
            <a:off x="2811293" y="6856439"/>
            <a:ext cx="1037655" cy="1561"/>
          </a:xfrm>
          <a:custGeom>
            <a:avLst/>
            <a:gdLst>
              <a:gd name="connsiteX0" fmla="*/ 1037655 w 1037655"/>
              <a:gd name="connsiteY0" fmla="*/ 0 h 1561"/>
              <a:gd name="connsiteX1" fmla="*/ 1037655 w 1037655"/>
              <a:gd name="connsiteY1" fmla="*/ 1561 h 1561"/>
              <a:gd name="connsiteX2" fmla="*/ 0 w 1037655"/>
              <a:gd name="connsiteY2" fmla="*/ 1561 h 1561"/>
              <a:gd name="connsiteX3" fmla="*/ 0 w 1037655"/>
              <a:gd name="connsiteY3" fmla="*/ 0 h 1561"/>
              <a:gd name="connsiteX4" fmla="*/ 1037655 w 1037655"/>
              <a:gd name="connsiteY4" fmla="*/ 0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55" h="1561">
                <a:moveTo>
                  <a:pt x="1037655" y="0"/>
                </a:moveTo>
                <a:lnTo>
                  <a:pt x="1037655" y="1561"/>
                </a:lnTo>
                <a:lnTo>
                  <a:pt x="0" y="1561"/>
                </a:lnTo>
                <a:lnTo>
                  <a:pt x="0" y="0"/>
                </a:lnTo>
                <a:lnTo>
                  <a:pt x="1037655"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7" name="Title 1">
            <a:extLst>
              <a:ext uri="{FF2B5EF4-FFF2-40B4-BE49-F238E27FC236}">
                <a16:creationId xmlns:a16="http://schemas.microsoft.com/office/drawing/2014/main" id="{540FD6A4-3543-4627-2E63-F1D9CC1CA8B4}"/>
              </a:ext>
            </a:extLst>
          </p:cNvPr>
          <p:cNvSpPr>
            <a:spLocks noGrp="1"/>
          </p:cNvSpPr>
          <p:nvPr>
            <p:ph type="title" hasCustomPrompt="1"/>
          </p:nvPr>
        </p:nvSpPr>
        <p:spPr>
          <a:xfrm>
            <a:off x="672342" y="2056370"/>
            <a:ext cx="4136725" cy="1375153"/>
          </a:xfrm>
        </p:spPr>
        <p:txBody>
          <a:bodyPr anchor="b">
            <a:noAutofit/>
          </a:bodyPr>
          <a:lstStyle>
            <a:lvl1pPr>
              <a:defRPr sz="3600">
                <a:solidFill>
                  <a:schemeClr val="tx2"/>
                </a:solidFill>
              </a:defRPr>
            </a:lvl1pPr>
          </a:lstStyle>
          <a:p>
            <a:r>
              <a:rPr lang="nl-NL" noProof="0" dirty="0"/>
              <a:t>Titel van dia met grafiek</a:t>
            </a:r>
          </a:p>
        </p:txBody>
      </p:sp>
      <p:sp>
        <p:nvSpPr>
          <p:cNvPr id="8" name="Text Placeholder 3">
            <a:extLst>
              <a:ext uri="{FF2B5EF4-FFF2-40B4-BE49-F238E27FC236}">
                <a16:creationId xmlns:a16="http://schemas.microsoft.com/office/drawing/2014/main" id="{73AA4F7B-C364-C193-39CE-34AD566439FD}"/>
              </a:ext>
            </a:extLst>
          </p:cNvPr>
          <p:cNvSpPr>
            <a:spLocks noGrp="1"/>
          </p:cNvSpPr>
          <p:nvPr>
            <p:ph type="body" sz="half" idx="2" hasCustomPrompt="1"/>
          </p:nvPr>
        </p:nvSpPr>
        <p:spPr>
          <a:xfrm>
            <a:off x="672342" y="3598340"/>
            <a:ext cx="4136725" cy="2979052"/>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Klik om tekst toe te voegen</a:t>
            </a:r>
          </a:p>
        </p:txBody>
      </p:sp>
      <p:grpSp>
        <p:nvGrpSpPr>
          <p:cNvPr id="10" name="Groep 9">
            <a:extLst>
              <a:ext uri="{FF2B5EF4-FFF2-40B4-BE49-F238E27FC236}">
                <a16:creationId xmlns:a16="http://schemas.microsoft.com/office/drawing/2014/main" id="{00AB5FCF-1668-58DA-74EA-49650045CDC0}"/>
              </a:ext>
            </a:extLst>
          </p:cNvPr>
          <p:cNvGrpSpPr/>
          <p:nvPr userDrawn="1"/>
        </p:nvGrpSpPr>
        <p:grpSpPr>
          <a:xfrm>
            <a:off x="10883255" y="6402155"/>
            <a:ext cx="1057940" cy="455845"/>
            <a:chOff x="10883255" y="6402155"/>
            <a:chExt cx="1057940" cy="455845"/>
          </a:xfrm>
        </p:grpSpPr>
        <p:sp>
          <p:nvSpPr>
            <p:cNvPr id="11" name="Rechthoek: afgeronde bovenhoeken 10">
              <a:extLst>
                <a:ext uri="{FF2B5EF4-FFF2-40B4-BE49-F238E27FC236}">
                  <a16:creationId xmlns:a16="http://schemas.microsoft.com/office/drawing/2014/main" id="{B463FD46-DF37-906B-E7FA-08DB667F4378}"/>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2" name="Afbeelding 11" descr="Afbeelding met tekst, Lettertype, logo, Graphics&#10;&#10;Automatisch gegenereerde beschrijving">
              <a:extLst>
                <a:ext uri="{FF2B5EF4-FFF2-40B4-BE49-F238E27FC236}">
                  <a16:creationId xmlns:a16="http://schemas.microsoft.com/office/drawing/2014/main" id="{74A27248-BBF2-D2AB-F992-176056794120}"/>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3" name="Tijdelijke aanduiding voor dianummer 2">
            <a:extLst>
              <a:ext uri="{FF2B5EF4-FFF2-40B4-BE49-F238E27FC236}">
                <a16:creationId xmlns:a16="http://schemas.microsoft.com/office/drawing/2014/main" id="{1203C0B2-5117-2E9D-47E5-771AA09C3C64}"/>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2" name="Groep 1">
            <a:extLst>
              <a:ext uri="{FF2B5EF4-FFF2-40B4-BE49-F238E27FC236}">
                <a16:creationId xmlns:a16="http://schemas.microsoft.com/office/drawing/2014/main" id="{2DAB5580-29A3-C15F-6B6D-C76463BEEB29}"/>
              </a:ext>
            </a:extLst>
          </p:cNvPr>
          <p:cNvGrpSpPr/>
          <p:nvPr userDrawn="1"/>
        </p:nvGrpSpPr>
        <p:grpSpPr>
          <a:xfrm>
            <a:off x="-3620530" y="2"/>
            <a:ext cx="3527668" cy="3816560"/>
            <a:chOff x="-3913429" y="2864654"/>
            <a:chExt cx="3820567" cy="3816560"/>
          </a:xfrm>
        </p:grpSpPr>
        <p:sp>
          <p:nvSpPr>
            <p:cNvPr id="4" name="Rechthoek: afgeronde hoeken 3">
              <a:extLst>
                <a:ext uri="{FF2B5EF4-FFF2-40B4-BE49-F238E27FC236}">
                  <a16:creationId xmlns:a16="http://schemas.microsoft.com/office/drawing/2014/main" id="{D1866FB2-9DB8-80E4-3D26-B95FCB258C60}"/>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een grafiek toevoegen met behulp van een media kader*. Klik op het icoon van een grafiek.</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in het midden van het scherm. Via dit venster kan je allerlei soorten grafieken toevoegen in de juiste huisstijl.</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een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nog steeds. Klik dan met de rechtermuisknop op de grafiek en kies voor “Grafiek bewerken”.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Via dubbelklik op de titel kan je deze wijzigen. Ook kan je vooraf ingestelde grafieken kopiëren naar anderen slides. </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p:txBody>
        </p:sp>
        <p:sp>
          <p:nvSpPr>
            <p:cNvPr id="5" name="Rechthoek: afgeronde hoeken 4">
              <a:extLst>
                <a:ext uri="{FF2B5EF4-FFF2-40B4-BE49-F238E27FC236}">
                  <a16:creationId xmlns:a16="http://schemas.microsoft.com/office/drawing/2014/main" id="{503DAED5-E398-5A6C-383C-4E6F85861255}"/>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D50AEF10-98F8-5437-45DF-D2E1E849A13A}"/>
              </a:ext>
            </a:extLst>
          </p:cNvPr>
          <p:cNvGrpSpPr/>
          <p:nvPr userDrawn="1"/>
        </p:nvGrpSpPr>
        <p:grpSpPr>
          <a:xfrm>
            <a:off x="-3620530" y="4068854"/>
            <a:ext cx="3527668" cy="1992220"/>
            <a:chOff x="-3913429" y="2"/>
            <a:chExt cx="3820567" cy="1992219"/>
          </a:xfrm>
        </p:grpSpPr>
        <p:sp>
          <p:nvSpPr>
            <p:cNvPr id="13" name="Rechthoek: afgeronde hoeken 12">
              <a:extLst>
                <a:ext uri="{FF2B5EF4-FFF2-40B4-BE49-F238E27FC236}">
                  <a16:creationId xmlns:a16="http://schemas.microsoft.com/office/drawing/2014/main" id="{0233CB45-2B86-CAA9-48DE-12CE3A8D5E79}"/>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5" name="Rechthoek: afgeronde hoeken 14">
              <a:extLst>
                <a:ext uri="{FF2B5EF4-FFF2-40B4-BE49-F238E27FC236}">
                  <a16:creationId xmlns:a16="http://schemas.microsoft.com/office/drawing/2014/main" id="{77C6B6CC-E13A-98FA-A3CE-19666E997E3B}"/>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21410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fiek beig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15F2B31-A5BD-EA40-5737-D10FA7A1716B}"/>
              </a:ext>
            </a:extLst>
          </p:cNvPr>
          <p:cNvSpPr/>
          <p:nvPr userDrawn="1"/>
        </p:nvSpPr>
        <p:spPr>
          <a:xfrm>
            <a:off x="-1590" y="839780"/>
            <a:ext cx="5054548" cy="6016659"/>
          </a:xfrm>
          <a:custGeom>
            <a:avLst/>
            <a:gdLst>
              <a:gd name="connsiteX0" fmla="*/ 576 w 5054548"/>
              <a:gd name="connsiteY0" fmla="*/ 0 h 6016659"/>
              <a:gd name="connsiteX1" fmla="*/ 40530 w 5054548"/>
              <a:gd name="connsiteY1" fmla="*/ 132508 h 6016659"/>
              <a:gd name="connsiteX2" fmla="*/ 803334 w 5054548"/>
              <a:gd name="connsiteY2" fmla="*/ 647357 h 6016659"/>
              <a:gd name="connsiteX3" fmla="*/ 1100329 w 5054548"/>
              <a:gd name="connsiteY3" fmla="*/ 647357 h 6016659"/>
              <a:gd name="connsiteX4" fmla="*/ 2807496 w 5054548"/>
              <a:gd name="connsiteY4" fmla="*/ 647357 h 6016659"/>
              <a:gd name="connsiteX5" fmla="*/ 2812883 w 5054548"/>
              <a:gd name="connsiteY5" fmla="*/ 647357 h 6016659"/>
              <a:gd name="connsiteX6" fmla="*/ 3395112 w 5054548"/>
              <a:gd name="connsiteY6" fmla="*/ 647357 h 6016659"/>
              <a:gd name="connsiteX7" fmla="*/ 3395112 w 5054548"/>
              <a:gd name="connsiteY7" fmla="*/ 647358 h 6016659"/>
              <a:gd name="connsiteX8" fmla="*/ 4251215 w 5054548"/>
              <a:gd name="connsiteY8" fmla="*/ 647358 h 6016659"/>
              <a:gd name="connsiteX9" fmla="*/ 5054548 w 5054548"/>
              <a:gd name="connsiteY9" fmla="*/ 1450691 h 6016659"/>
              <a:gd name="connsiteX10" fmla="*/ 5054548 w 5054548"/>
              <a:gd name="connsiteY10" fmla="*/ 1550490 h 6016659"/>
              <a:gd name="connsiteX11" fmla="*/ 5054548 w 5054548"/>
              <a:gd name="connsiteY11" fmla="*/ 2602818 h 6016659"/>
              <a:gd name="connsiteX12" fmla="*/ 5054548 w 5054548"/>
              <a:gd name="connsiteY12" fmla="*/ 4841759 h 6016659"/>
              <a:gd name="connsiteX13" fmla="*/ 5054547 w 5054548"/>
              <a:gd name="connsiteY13" fmla="*/ 4841759 h 6016659"/>
              <a:gd name="connsiteX14" fmla="*/ 5048971 w 5054548"/>
              <a:gd name="connsiteY14" fmla="*/ 6016658 h 6016659"/>
              <a:gd name="connsiteX15" fmla="*/ 2812883 w 5054548"/>
              <a:gd name="connsiteY15" fmla="*/ 6016659 h 6016659"/>
              <a:gd name="connsiteX16" fmla="*/ 2812883 w 5054548"/>
              <a:gd name="connsiteY16" fmla="*/ 6016659 h 6016659"/>
              <a:gd name="connsiteX17" fmla="*/ 2807496 w 5054548"/>
              <a:gd name="connsiteY17" fmla="*/ 6016659 h 6016659"/>
              <a:gd name="connsiteX18" fmla="*/ 0 w 5054548"/>
              <a:gd name="connsiteY18" fmla="*/ 6016659 h 6016659"/>
              <a:gd name="connsiteX19" fmla="*/ 0 w 5054548"/>
              <a:gd name="connsiteY19" fmla="*/ 3360011 h 6016659"/>
              <a:gd name="connsiteX20" fmla="*/ 1 w 5054548"/>
              <a:gd name="connsiteY20" fmla="*/ 3354176 h 6016659"/>
              <a:gd name="connsiteX21" fmla="*/ 576 w 5054548"/>
              <a:gd name="connsiteY21"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54548" h="6016659">
                <a:moveTo>
                  <a:pt x="576" y="0"/>
                </a:moveTo>
                <a:lnTo>
                  <a:pt x="40530" y="132508"/>
                </a:lnTo>
                <a:cubicBezTo>
                  <a:pt x="161054" y="431667"/>
                  <a:pt x="463650" y="647357"/>
                  <a:pt x="803334" y="647357"/>
                </a:cubicBezTo>
                <a:lnTo>
                  <a:pt x="1100329" y="647357"/>
                </a:lnTo>
                <a:lnTo>
                  <a:pt x="2807496" y="647357"/>
                </a:lnTo>
                <a:lnTo>
                  <a:pt x="2812883" y="647357"/>
                </a:lnTo>
                <a:lnTo>
                  <a:pt x="3395112" y="647357"/>
                </a:lnTo>
                <a:lnTo>
                  <a:pt x="3395112" y="647358"/>
                </a:lnTo>
                <a:lnTo>
                  <a:pt x="4251215" y="647358"/>
                </a:lnTo>
                <a:cubicBezTo>
                  <a:pt x="4694884" y="647358"/>
                  <a:pt x="5054548" y="1007022"/>
                  <a:pt x="5054548" y="1450691"/>
                </a:cubicBezTo>
                <a:lnTo>
                  <a:pt x="5054548" y="1550490"/>
                </a:lnTo>
                <a:lnTo>
                  <a:pt x="5054548" y="2602818"/>
                </a:lnTo>
                <a:lnTo>
                  <a:pt x="5054548" y="4841759"/>
                </a:lnTo>
                <a:lnTo>
                  <a:pt x="5054547" y="4841759"/>
                </a:lnTo>
                <a:cubicBezTo>
                  <a:pt x="5052688" y="5233392"/>
                  <a:pt x="5050830" y="5625025"/>
                  <a:pt x="5048971" y="6016658"/>
                </a:cubicBezTo>
                <a:lnTo>
                  <a:pt x="2812883" y="6016659"/>
                </a:lnTo>
                <a:lnTo>
                  <a:pt x="2812883" y="6016659"/>
                </a:lnTo>
                <a:lnTo>
                  <a:pt x="2807496" y="6016659"/>
                </a:lnTo>
                <a:lnTo>
                  <a:pt x="0" y="6016659"/>
                </a:lnTo>
                <a:lnTo>
                  <a:pt x="0" y="3360011"/>
                </a:lnTo>
                <a:cubicBezTo>
                  <a:pt x="0" y="3358066"/>
                  <a:pt x="1" y="3356121"/>
                  <a:pt x="1" y="3354176"/>
                </a:cubicBezTo>
                <a:cubicBezTo>
                  <a:pt x="193" y="2236117"/>
                  <a:pt x="384" y="1118059"/>
                  <a:pt x="576" y="0"/>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6" name="Chart Placeholder 5">
            <a:extLst>
              <a:ext uri="{FF2B5EF4-FFF2-40B4-BE49-F238E27FC236}">
                <a16:creationId xmlns:a16="http://schemas.microsoft.com/office/drawing/2014/main" id="{F4B0B19F-5CF1-76B6-3E4E-0F9CDFDEBC81}"/>
              </a:ext>
            </a:extLst>
          </p:cNvPr>
          <p:cNvSpPr>
            <a:spLocks noGrp="1"/>
          </p:cNvSpPr>
          <p:nvPr>
            <p:ph type="chart" sz="quarter" idx="10"/>
          </p:nvPr>
        </p:nvSpPr>
        <p:spPr>
          <a:xfrm>
            <a:off x="5376985" y="1499191"/>
            <a:ext cx="6435787" cy="4561884"/>
          </a:xfrm>
        </p:spPr>
        <p:txBody>
          <a:bodyPr anchor="ctr"/>
          <a:lstStyle>
            <a:lvl1pPr marL="0" indent="0" algn="ctr">
              <a:buNone/>
              <a:defRPr/>
            </a:lvl1pPr>
          </a:lstStyle>
          <a:p>
            <a:r>
              <a:rPr lang="nl-NL" noProof="0"/>
              <a:t>Klik op het pictogram als u een grafiek wilt toevoegen</a:t>
            </a:r>
            <a:endParaRPr lang="nl-NL" noProof="0" dirty="0"/>
          </a:p>
        </p:txBody>
      </p:sp>
      <p:sp>
        <p:nvSpPr>
          <p:cNvPr id="14" name="Freeform 13">
            <a:extLst>
              <a:ext uri="{FF2B5EF4-FFF2-40B4-BE49-F238E27FC236}">
                <a16:creationId xmlns:a16="http://schemas.microsoft.com/office/drawing/2014/main" id="{1291CD82-27A5-D8D3-59D5-A19941A6D147}"/>
              </a:ext>
            </a:extLst>
          </p:cNvPr>
          <p:cNvSpPr/>
          <p:nvPr userDrawn="1"/>
        </p:nvSpPr>
        <p:spPr>
          <a:xfrm>
            <a:off x="2811293" y="6856439"/>
            <a:ext cx="1037655" cy="1561"/>
          </a:xfrm>
          <a:custGeom>
            <a:avLst/>
            <a:gdLst>
              <a:gd name="connsiteX0" fmla="*/ 1037655 w 1037655"/>
              <a:gd name="connsiteY0" fmla="*/ 0 h 1561"/>
              <a:gd name="connsiteX1" fmla="*/ 1037655 w 1037655"/>
              <a:gd name="connsiteY1" fmla="*/ 1561 h 1561"/>
              <a:gd name="connsiteX2" fmla="*/ 0 w 1037655"/>
              <a:gd name="connsiteY2" fmla="*/ 1561 h 1561"/>
              <a:gd name="connsiteX3" fmla="*/ 0 w 1037655"/>
              <a:gd name="connsiteY3" fmla="*/ 0 h 1561"/>
              <a:gd name="connsiteX4" fmla="*/ 1037655 w 1037655"/>
              <a:gd name="connsiteY4" fmla="*/ 0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55" h="1561">
                <a:moveTo>
                  <a:pt x="1037655" y="0"/>
                </a:moveTo>
                <a:lnTo>
                  <a:pt x="1037655" y="1561"/>
                </a:lnTo>
                <a:lnTo>
                  <a:pt x="0" y="1561"/>
                </a:lnTo>
                <a:lnTo>
                  <a:pt x="0" y="0"/>
                </a:lnTo>
                <a:lnTo>
                  <a:pt x="1037655"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7" name="Title 1">
            <a:extLst>
              <a:ext uri="{FF2B5EF4-FFF2-40B4-BE49-F238E27FC236}">
                <a16:creationId xmlns:a16="http://schemas.microsoft.com/office/drawing/2014/main" id="{184E4863-979B-0A21-29BE-830ECA130372}"/>
              </a:ext>
            </a:extLst>
          </p:cNvPr>
          <p:cNvSpPr>
            <a:spLocks noGrp="1"/>
          </p:cNvSpPr>
          <p:nvPr>
            <p:ph type="title" hasCustomPrompt="1"/>
          </p:nvPr>
        </p:nvSpPr>
        <p:spPr>
          <a:xfrm>
            <a:off x="672342" y="2056370"/>
            <a:ext cx="4136725" cy="1375153"/>
          </a:xfrm>
        </p:spPr>
        <p:txBody>
          <a:bodyPr anchor="b">
            <a:noAutofit/>
          </a:bodyPr>
          <a:lstStyle>
            <a:lvl1pPr>
              <a:defRPr sz="3600">
                <a:solidFill>
                  <a:schemeClr val="tx2"/>
                </a:solidFill>
              </a:defRPr>
            </a:lvl1pPr>
          </a:lstStyle>
          <a:p>
            <a:r>
              <a:rPr lang="nl-NL" noProof="0" dirty="0"/>
              <a:t>Titel van dia met grafiek</a:t>
            </a:r>
          </a:p>
        </p:txBody>
      </p:sp>
      <p:sp>
        <p:nvSpPr>
          <p:cNvPr id="8" name="Text Placeholder 3">
            <a:extLst>
              <a:ext uri="{FF2B5EF4-FFF2-40B4-BE49-F238E27FC236}">
                <a16:creationId xmlns:a16="http://schemas.microsoft.com/office/drawing/2014/main" id="{FD141292-E97D-E4D1-1F00-904B9CF16365}"/>
              </a:ext>
            </a:extLst>
          </p:cNvPr>
          <p:cNvSpPr>
            <a:spLocks noGrp="1"/>
          </p:cNvSpPr>
          <p:nvPr>
            <p:ph type="body" sz="half" idx="2" hasCustomPrompt="1"/>
          </p:nvPr>
        </p:nvSpPr>
        <p:spPr>
          <a:xfrm>
            <a:off x="672342" y="3598340"/>
            <a:ext cx="4136725" cy="2979052"/>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Klik om tekst toe te voegen</a:t>
            </a:r>
          </a:p>
        </p:txBody>
      </p:sp>
      <p:grpSp>
        <p:nvGrpSpPr>
          <p:cNvPr id="10" name="Groep 9">
            <a:extLst>
              <a:ext uri="{FF2B5EF4-FFF2-40B4-BE49-F238E27FC236}">
                <a16:creationId xmlns:a16="http://schemas.microsoft.com/office/drawing/2014/main" id="{4C80C2E6-29D4-92FD-E4F5-856641A87682}"/>
              </a:ext>
            </a:extLst>
          </p:cNvPr>
          <p:cNvGrpSpPr/>
          <p:nvPr userDrawn="1"/>
        </p:nvGrpSpPr>
        <p:grpSpPr>
          <a:xfrm>
            <a:off x="10883255" y="6402155"/>
            <a:ext cx="1057940" cy="455845"/>
            <a:chOff x="10883255" y="6402155"/>
            <a:chExt cx="1057940" cy="455845"/>
          </a:xfrm>
        </p:grpSpPr>
        <p:sp>
          <p:nvSpPr>
            <p:cNvPr id="11" name="Rechthoek: afgeronde bovenhoeken 10">
              <a:extLst>
                <a:ext uri="{FF2B5EF4-FFF2-40B4-BE49-F238E27FC236}">
                  <a16:creationId xmlns:a16="http://schemas.microsoft.com/office/drawing/2014/main" id="{3B17E4A2-385A-D843-E083-E31E7DFEB210}"/>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2" name="Afbeelding 11" descr="Afbeelding met tekst, Lettertype, logo, Graphics&#10;&#10;Automatisch gegenereerde beschrijving">
              <a:extLst>
                <a:ext uri="{FF2B5EF4-FFF2-40B4-BE49-F238E27FC236}">
                  <a16:creationId xmlns:a16="http://schemas.microsoft.com/office/drawing/2014/main" id="{19FE6926-7518-AA8E-06FA-796E46B11205}"/>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7C1CC20F-76C6-EFEE-A689-CB900E7A176F}"/>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E28D510B-BEC2-56AA-1EC2-576BBB4DFEAB}"/>
              </a:ext>
            </a:extLst>
          </p:cNvPr>
          <p:cNvGrpSpPr/>
          <p:nvPr userDrawn="1"/>
        </p:nvGrpSpPr>
        <p:grpSpPr>
          <a:xfrm>
            <a:off x="-3620530" y="2"/>
            <a:ext cx="3527668" cy="3816560"/>
            <a:chOff x="-3913429" y="2864654"/>
            <a:chExt cx="3820567" cy="3816560"/>
          </a:xfrm>
        </p:grpSpPr>
        <p:sp>
          <p:nvSpPr>
            <p:cNvPr id="4" name="Rechthoek: afgeronde hoeken 3">
              <a:extLst>
                <a:ext uri="{FF2B5EF4-FFF2-40B4-BE49-F238E27FC236}">
                  <a16:creationId xmlns:a16="http://schemas.microsoft.com/office/drawing/2014/main" id="{7818A76E-E797-F300-7E5C-7FC6BF32B1D7}"/>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kan een grafiek toevoegen met behulp van een media kader*. Klik op het icoon van een grafiek.</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in het midden van het scherm. Via dit venster kan je allerlei soorten grafieken toevoegen in de juiste huisstijl.</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een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nog steeds. Klik dan met de rechtermuisknop op de grafiek en kies voor “Grafiek bewerken”.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Via dubbelklik op de titel kan je deze wijzigen. Ook kan je vooraf ingestelde grafieken kopiëren naar anderen slides. </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p:txBody>
        </p:sp>
        <p:sp>
          <p:nvSpPr>
            <p:cNvPr id="5" name="Rechthoek: afgeronde hoeken 4">
              <a:extLst>
                <a:ext uri="{FF2B5EF4-FFF2-40B4-BE49-F238E27FC236}">
                  <a16:creationId xmlns:a16="http://schemas.microsoft.com/office/drawing/2014/main" id="{CEDD2172-2246-0218-D35A-26B0EDA6C64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571D121A-3DF6-6C37-F77F-86D6362BB038}"/>
              </a:ext>
            </a:extLst>
          </p:cNvPr>
          <p:cNvGrpSpPr/>
          <p:nvPr userDrawn="1"/>
        </p:nvGrpSpPr>
        <p:grpSpPr>
          <a:xfrm>
            <a:off x="-3620530" y="4068854"/>
            <a:ext cx="3527668" cy="1992220"/>
            <a:chOff x="-3913429" y="2"/>
            <a:chExt cx="3820567" cy="1992219"/>
          </a:xfrm>
        </p:grpSpPr>
        <p:sp>
          <p:nvSpPr>
            <p:cNvPr id="13" name="Rechthoek: afgeronde hoeken 12">
              <a:extLst>
                <a:ext uri="{FF2B5EF4-FFF2-40B4-BE49-F238E27FC236}">
                  <a16:creationId xmlns:a16="http://schemas.microsoft.com/office/drawing/2014/main" id="{DE459F79-A3E3-8717-1DBF-EABC15EA6E57}"/>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5" name="Rechthoek: afgeronde hoeken 14">
              <a:extLst>
                <a:ext uri="{FF2B5EF4-FFF2-40B4-BE49-F238E27FC236}">
                  <a16:creationId xmlns:a16="http://schemas.microsoft.com/office/drawing/2014/main" id="{C7543A51-D639-DE76-E577-CC292AE75CB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963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paars">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1A56BD2-BD8A-EC3B-7B72-2B1F40797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2" name="Title 1">
            <a:extLst>
              <a:ext uri="{FF2B5EF4-FFF2-40B4-BE49-F238E27FC236}">
                <a16:creationId xmlns:a16="http://schemas.microsoft.com/office/drawing/2014/main" id="{663D9E2D-6325-35B3-E876-D1E296C904A5}"/>
              </a:ext>
            </a:extLst>
          </p:cNvPr>
          <p:cNvSpPr>
            <a:spLocks noGrp="1"/>
          </p:cNvSpPr>
          <p:nvPr>
            <p:ph type="ctrTitle" hasCustomPrompt="1"/>
          </p:nvPr>
        </p:nvSpPr>
        <p:spPr>
          <a:xfrm>
            <a:off x="583293" y="1848077"/>
            <a:ext cx="9144000" cy="2387600"/>
          </a:xfrm>
        </p:spPr>
        <p:txBody>
          <a:bodyPr anchor="b"/>
          <a:lstStyle>
            <a:lvl1pPr algn="l">
              <a:defRPr sz="6000">
                <a:solidFill>
                  <a:schemeClr val="bg1"/>
                </a:solidFill>
              </a:defRPr>
            </a:lvl1pPr>
          </a:lstStyle>
          <a:p>
            <a:r>
              <a:rPr lang="nl-NL" noProof="0" dirty="0"/>
              <a:t>Titel presentatie</a:t>
            </a:r>
          </a:p>
        </p:txBody>
      </p:sp>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9" name="Graphic 8">
            <a:extLst>
              <a:ext uri="{FF2B5EF4-FFF2-40B4-BE49-F238E27FC236}">
                <a16:creationId xmlns:a16="http://schemas.microsoft.com/office/drawing/2014/main" id="{E8B1F44A-F985-D34A-0B34-D520FE921C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3" name="Graphic 12">
            <a:extLst>
              <a:ext uri="{FF2B5EF4-FFF2-40B4-BE49-F238E27FC236}">
                <a16:creationId xmlns:a16="http://schemas.microsoft.com/office/drawing/2014/main" id="{F8CE0917-1972-E3E6-F1C3-58827FE21B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4" name="Subtitle 2">
            <a:extLst>
              <a:ext uri="{FF2B5EF4-FFF2-40B4-BE49-F238E27FC236}">
                <a16:creationId xmlns:a16="http://schemas.microsoft.com/office/drawing/2014/main" id="{7259DA62-64BC-5206-8E40-860F63CC274B}"/>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3" name="Tijdelijke aanduiding voor datum 3">
            <a:extLst>
              <a:ext uri="{FF2B5EF4-FFF2-40B4-BE49-F238E27FC236}">
                <a16:creationId xmlns:a16="http://schemas.microsoft.com/office/drawing/2014/main" id="{2B5B95C0-BCC5-2D48-AE82-355E1946215F}"/>
              </a:ext>
            </a:extLst>
          </p:cNvPr>
          <p:cNvSpPr>
            <a:spLocks noGrp="1"/>
          </p:cNvSpPr>
          <p:nvPr>
            <p:ph type="dt" sz="half" idx="11"/>
          </p:nvPr>
        </p:nvSpPr>
        <p:spPr>
          <a:xfrm>
            <a:off x="583293" y="5570378"/>
            <a:ext cx="9144000" cy="365125"/>
          </a:xfrm>
        </p:spPr>
        <p:txBody>
          <a:bodyPr/>
          <a:lstStyle>
            <a:lvl1pPr>
              <a:defRPr sz="1800">
                <a:solidFill>
                  <a:schemeClr val="bg1"/>
                </a:solidFill>
              </a:defRPr>
            </a:lvl1pPr>
          </a:lstStyle>
          <a:p>
            <a:endParaRPr lang="nl-NL" noProof="0" dirty="0"/>
          </a:p>
        </p:txBody>
      </p:sp>
      <p:grpSp>
        <p:nvGrpSpPr>
          <p:cNvPr id="5" name="Groep 4">
            <a:extLst>
              <a:ext uri="{FF2B5EF4-FFF2-40B4-BE49-F238E27FC236}">
                <a16:creationId xmlns:a16="http://schemas.microsoft.com/office/drawing/2014/main" id="{2B4BFA4A-AE61-F991-73F0-4EDE4C27F8B9}"/>
              </a:ext>
            </a:extLst>
          </p:cNvPr>
          <p:cNvGrpSpPr/>
          <p:nvPr userDrawn="1"/>
        </p:nvGrpSpPr>
        <p:grpSpPr>
          <a:xfrm>
            <a:off x="-3645247" y="0"/>
            <a:ext cx="3527668" cy="1992220"/>
            <a:chOff x="-3913429" y="2"/>
            <a:chExt cx="3820567" cy="1992219"/>
          </a:xfrm>
        </p:grpSpPr>
        <p:sp>
          <p:nvSpPr>
            <p:cNvPr id="6" name="Rechthoek: afgeronde hoeken 5">
              <a:extLst>
                <a:ext uri="{FF2B5EF4-FFF2-40B4-BE49-F238E27FC236}">
                  <a16:creationId xmlns:a16="http://schemas.microsoft.com/office/drawing/2014/main" id="{7DC4F1B4-FED3-F28B-3BB3-E243582170F0}"/>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7" name="Rechthoek: afgeronde hoeken 6">
              <a:extLst>
                <a:ext uri="{FF2B5EF4-FFF2-40B4-BE49-F238E27FC236}">
                  <a16:creationId xmlns:a16="http://schemas.microsoft.com/office/drawing/2014/main" id="{D01C6E2C-4DC8-B6B0-66C6-D1B7D5CDBFE3}"/>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5511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lichtblauw">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32820D-BCC4-5E9B-30E0-D5CCE89359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19F58C-9CAD-6F91-706A-8471140FDAB5}"/>
              </a:ext>
            </a:extLst>
          </p:cNvPr>
          <p:cNvSpPr>
            <a:spLocks noGrp="1"/>
          </p:cNvSpPr>
          <p:nvPr>
            <p:ph type="title" hasCustomPrompt="1"/>
          </p:nvPr>
        </p:nvSpPr>
        <p:spPr>
          <a:xfrm>
            <a:off x="838200" y="1220353"/>
            <a:ext cx="6668386" cy="3195631"/>
          </a:xfrm>
        </p:spPr>
        <p:txBody>
          <a:bodyPr anchor="b"/>
          <a:lstStyle>
            <a:lvl1pPr algn="ctr">
              <a:defRPr>
                <a:solidFill>
                  <a:schemeClr val="bg1"/>
                </a:solidFill>
                <a:latin typeface="Elido Regular" panose="02010802060502020303" pitchFamily="2" charset="77"/>
                <a:ea typeface="Elido Regular" panose="02010802060502020303" pitchFamily="2" charset="77"/>
              </a:defRPr>
            </a:lvl1pPr>
          </a:lstStyle>
          <a:p>
            <a:r>
              <a:rPr lang="nl-NL" noProof="0" dirty="0"/>
              <a:t>“Quote, </a:t>
            </a:r>
            <a:r>
              <a:rPr lang="nl-NL" noProof="0" dirty="0" err="1"/>
              <a:t>lorem</a:t>
            </a:r>
            <a:r>
              <a:rPr lang="nl-NL" noProof="0" dirty="0"/>
              <a:t> </a:t>
            </a:r>
            <a:r>
              <a:rPr lang="nl-NL" noProof="0" dirty="0" err="1"/>
              <a:t>ipsum</a:t>
            </a:r>
            <a:br>
              <a:rPr lang="nl-NL" noProof="0" dirty="0"/>
            </a:br>
            <a:r>
              <a:rPr lang="nl-NL" noProof="0" dirty="0" err="1"/>
              <a:t>dolor</a:t>
            </a:r>
            <a:r>
              <a:rPr lang="nl-NL" noProof="0" dirty="0"/>
              <a:t> </a:t>
            </a:r>
            <a:r>
              <a:rPr lang="nl-NL" noProof="0" dirty="0" err="1"/>
              <a:t>sit</a:t>
            </a:r>
            <a:r>
              <a:rPr lang="nl-NL" noProof="0" dirty="0"/>
              <a:t> </a:t>
            </a:r>
            <a:r>
              <a:rPr lang="nl-NL" noProof="0" dirty="0" err="1"/>
              <a:t>amet</a:t>
            </a:r>
            <a:r>
              <a:rPr lang="nl-NL" noProof="0" dirty="0"/>
              <a:t> con </a:t>
            </a:r>
            <a:r>
              <a:rPr lang="nl-NL" noProof="0" dirty="0" err="1"/>
              <a:t>dias</a:t>
            </a:r>
            <a:br>
              <a:rPr lang="nl-NL" noProof="0" dirty="0"/>
            </a:br>
            <a:r>
              <a:rPr lang="nl-NL" noProof="0" dirty="0"/>
              <a:t>sic semper ad </a:t>
            </a:r>
            <a:r>
              <a:rPr lang="nl-NL" noProof="0" dirty="0" err="1"/>
              <a:t>aspera</a:t>
            </a:r>
            <a:r>
              <a:rPr lang="nl-NL" noProof="0" dirty="0"/>
              <a:t>.”</a:t>
            </a:r>
          </a:p>
        </p:txBody>
      </p:sp>
      <p:pic>
        <p:nvPicPr>
          <p:cNvPr id="6" name="Graphic 5">
            <a:extLst>
              <a:ext uri="{FF2B5EF4-FFF2-40B4-BE49-F238E27FC236}">
                <a16:creationId xmlns:a16="http://schemas.microsoft.com/office/drawing/2014/main" id="{BCD637FA-EB69-F3A2-7959-3A7A22B268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94122" y="1220353"/>
            <a:ext cx="1349348" cy="1512455"/>
          </a:xfrm>
          <a:prstGeom prst="rect">
            <a:avLst/>
          </a:prstGeom>
        </p:spPr>
      </p:pic>
      <p:pic>
        <p:nvPicPr>
          <p:cNvPr id="7" name="Graphic 6">
            <a:extLst>
              <a:ext uri="{FF2B5EF4-FFF2-40B4-BE49-F238E27FC236}">
                <a16:creationId xmlns:a16="http://schemas.microsoft.com/office/drawing/2014/main" id="{FC568F0A-E873-3148-19B0-C87DF512EB8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0800000">
            <a:off x="9696871" y="944811"/>
            <a:ext cx="774805" cy="868462"/>
          </a:xfrm>
          <a:prstGeom prst="rect">
            <a:avLst/>
          </a:prstGeom>
        </p:spPr>
      </p:pic>
      <p:sp>
        <p:nvSpPr>
          <p:cNvPr id="11" name="Picture Placeholder 9">
            <a:extLst>
              <a:ext uri="{FF2B5EF4-FFF2-40B4-BE49-F238E27FC236}">
                <a16:creationId xmlns:a16="http://schemas.microsoft.com/office/drawing/2014/main" id="{A7E40E95-9AD5-780D-610C-874DB5DCBF76}"/>
              </a:ext>
            </a:extLst>
          </p:cNvPr>
          <p:cNvSpPr>
            <a:spLocks noGrp="1"/>
          </p:cNvSpPr>
          <p:nvPr>
            <p:ph type="pic" sz="quarter" idx="10" hasCustomPrompt="1"/>
          </p:nvPr>
        </p:nvSpPr>
        <p:spPr>
          <a:xfrm>
            <a:off x="3780809" y="4691554"/>
            <a:ext cx="783167" cy="236884"/>
          </a:xfrm>
          <a:blipFill>
            <a:blip r:embed="rId8">
              <a:extLst>
                <a:ext uri="{96DAC541-7B7A-43D3-8B79-37D633B846F1}">
                  <asvg:svgBlip xmlns:asvg="http://schemas.microsoft.com/office/drawing/2016/SVG/main" r:embed="rId9"/>
                </a:ext>
              </a:extLst>
            </a:blip>
            <a:stretch>
              <a:fillRect/>
            </a:stretch>
          </a:blipFill>
        </p:spPr>
        <p:txBody>
          <a:bodyPr>
            <a:normAutofit/>
          </a:bodyPr>
          <a:lstStyle>
            <a:lvl1pPr marL="0" indent="0">
              <a:buNone/>
              <a:defRPr sz="200">
                <a:solidFill>
                  <a:schemeClr val="bg1"/>
                </a:solidFill>
              </a:defRPr>
            </a:lvl1pPr>
          </a:lstStyle>
          <a:p>
            <a:r>
              <a:rPr lang="nl-NL" noProof="0" dirty="0"/>
              <a:t> </a:t>
            </a:r>
          </a:p>
        </p:txBody>
      </p:sp>
      <p:sp>
        <p:nvSpPr>
          <p:cNvPr id="13" name="Text Placeholder 3">
            <a:extLst>
              <a:ext uri="{FF2B5EF4-FFF2-40B4-BE49-F238E27FC236}">
                <a16:creationId xmlns:a16="http://schemas.microsoft.com/office/drawing/2014/main" id="{4F62B367-27F2-8C00-AAF4-1C684E3B568B}"/>
              </a:ext>
            </a:extLst>
          </p:cNvPr>
          <p:cNvSpPr>
            <a:spLocks noGrp="1"/>
          </p:cNvSpPr>
          <p:nvPr>
            <p:ph type="body" sz="half" idx="2" hasCustomPrompt="1"/>
          </p:nvPr>
        </p:nvSpPr>
        <p:spPr>
          <a:xfrm>
            <a:off x="2206273" y="6057900"/>
            <a:ext cx="3932237" cy="478367"/>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 Voornaam Achternaam</a:t>
            </a:r>
          </a:p>
        </p:txBody>
      </p:sp>
      <p:grpSp>
        <p:nvGrpSpPr>
          <p:cNvPr id="10" name="Groep 9">
            <a:extLst>
              <a:ext uri="{FF2B5EF4-FFF2-40B4-BE49-F238E27FC236}">
                <a16:creationId xmlns:a16="http://schemas.microsoft.com/office/drawing/2014/main" id="{99AE5FDF-CF76-1B8E-631B-CA33AB844C8C}"/>
              </a:ext>
            </a:extLst>
          </p:cNvPr>
          <p:cNvGrpSpPr/>
          <p:nvPr userDrawn="1"/>
        </p:nvGrpSpPr>
        <p:grpSpPr>
          <a:xfrm>
            <a:off x="10883255" y="6402155"/>
            <a:ext cx="1057940" cy="455845"/>
            <a:chOff x="10883255" y="6402155"/>
            <a:chExt cx="1057940" cy="455845"/>
          </a:xfrm>
        </p:grpSpPr>
        <p:sp>
          <p:nvSpPr>
            <p:cNvPr id="12" name="Rechthoek: afgeronde bovenhoeken 11">
              <a:extLst>
                <a:ext uri="{FF2B5EF4-FFF2-40B4-BE49-F238E27FC236}">
                  <a16:creationId xmlns:a16="http://schemas.microsoft.com/office/drawing/2014/main" id="{50F1C654-E9A8-C873-1925-117FE201DD1C}"/>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4" name="Afbeelding 13" descr="Afbeelding met tekst, Lettertype, logo, Graphics&#10;&#10;Automatisch gegenereerde beschrijving">
              <a:extLst>
                <a:ext uri="{FF2B5EF4-FFF2-40B4-BE49-F238E27FC236}">
                  <a16:creationId xmlns:a16="http://schemas.microsoft.com/office/drawing/2014/main" id="{548F8D80-1CF7-25F4-3172-C3BC50ABEC91}"/>
                </a:ext>
              </a:extLst>
            </p:cNvPr>
            <p:cNvPicPr>
              <a:picLocks noChangeAspect="1"/>
            </p:cNvPicPr>
            <p:nvPr userDrawn="1"/>
          </p:nvPicPr>
          <p:blipFill>
            <a:blip r:embed="rId10"/>
            <a:stretch>
              <a:fillRect/>
            </a:stretch>
          </p:blipFill>
          <p:spPr>
            <a:xfrm>
              <a:off x="10956157" y="6486891"/>
              <a:ext cx="912137" cy="239346"/>
            </a:xfrm>
            <a:prstGeom prst="rect">
              <a:avLst/>
            </a:prstGeom>
          </p:spPr>
        </p:pic>
      </p:grpSp>
      <p:sp>
        <p:nvSpPr>
          <p:cNvPr id="3" name="Tijdelijke aanduiding voor dianummer 2">
            <a:extLst>
              <a:ext uri="{FF2B5EF4-FFF2-40B4-BE49-F238E27FC236}">
                <a16:creationId xmlns:a16="http://schemas.microsoft.com/office/drawing/2014/main" id="{DCFC5CCC-3E5D-2145-8E91-5E371528F9D9}"/>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15" name="Groep 14">
            <a:extLst>
              <a:ext uri="{FF2B5EF4-FFF2-40B4-BE49-F238E27FC236}">
                <a16:creationId xmlns:a16="http://schemas.microsoft.com/office/drawing/2014/main" id="{06E7BDBD-F883-B445-CB94-B94861C4372B}"/>
              </a:ext>
            </a:extLst>
          </p:cNvPr>
          <p:cNvGrpSpPr/>
          <p:nvPr userDrawn="1"/>
        </p:nvGrpSpPr>
        <p:grpSpPr>
          <a:xfrm>
            <a:off x="-3645247" y="0"/>
            <a:ext cx="3527668" cy="1992220"/>
            <a:chOff x="-3913429" y="2"/>
            <a:chExt cx="3820567" cy="1992219"/>
          </a:xfrm>
        </p:grpSpPr>
        <p:sp>
          <p:nvSpPr>
            <p:cNvPr id="16" name="Rechthoek: afgeronde hoeken 15">
              <a:extLst>
                <a:ext uri="{FF2B5EF4-FFF2-40B4-BE49-F238E27FC236}">
                  <a16:creationId xmlns:a16="http://schemas.microsoft.com/office/drawing/2014/main" id="{3193B5AD-1A2E-E834-0FED-D42D7B3D639A}"/>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7" name="Rechthoek: afgeronde hoeken 16">
              <a:extLst>
                <a:ext uri="{FF2B5EF4-FFF2-40B4-BE49-F238E27FC236}">
                  <a16:creationId xmlns:a16="http://schemas.microsoft.com/office/drawing/2014/main" id="{26634C25-80B2-1C70-DEF5-AD914014C5E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95216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bei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632820D-BCC4-5E9B-30E0-D5CCE89359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BCD637FA-EB69-F3A2-7959-3A7A22B268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94122" y="1220353"/>
            <a:ext cx="1349348" cy="1512455"/>
          </a:xfrm>
          <a:prstGeom prst="rect">
            <a:avLst/>
          </a:prstGeom>
        </p:spPr>
      </p:pic>
      <p:pic>
        <p:nvPicPr>
          <p:cNvPr id="7" name="Graphic 6">
            <a:extLst>
              <a:ext uri="{FF2B5EF4-FFF2-40B4-BE49-F238E27FC236}">
                <a16:creationId xmlns:a16="http://schemas.microsoft.com/office/drawing/2014/main" id="{FC568F0A-E873-3148-19B0-C87DF512EB8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0800000">
            <a:off x="9696871" y="944811"/>
            <a:ext cx="774805" cy="868462"/>
          </a:xfrm>
          <a:prstGeom prst="rect">
            <a:avLst/>
          </a:prstGeom>
        </p:spPr>
      </p:pic>
      <p:sp>
        <p:nvSpPr>
          <p:cNvPr id="8" name="Picture Placeholder 9">
            <a:extLst>
              <a:ext uri="{FF2B5EF4-FFF2-40B4-BE49-F238E27FC236}">
                <a16:creationId xmlns:a16="http://schemas.microsoft.com/office/drawing/2014/main" id="{481613ED-F2D0-FB11-E026-5AE14DC290ED}"/>
              </a:ext>
            </a:extLst>
          </p:cNvPr>
          <p:cNvSpPr>
            <a:spLocks noGrp="1"/>
          </p:cNvSpPr>
          <p:nvPr>
            <p:ph type="pic" sz="quarter" idx="10" hasCustomPrompt="1"/>
          </p:nvPr>
        </p:nvSpPr>
        <p:spPr>
          <a:xfrm>
            <a:off x="3780809" y="4691554"/>
            <a:ext cx="783167" cy="236884"/>
          </a:xfrm>
          <a:blipFill>
            <a:blip r:embed="rId8">
              <a:extLst>
                <a:ext uri="{96DAC541-7B7A-43D3-8B79-37D633B846F1}">
                  <asvg:svgBlip xmlns:asvg="http://schemas.microsoft.com/office/drawing/2016/SVG/main" r:embed="rId9"/>
                </a:ext>
              </a:extLst>
            </a:blip>
            <a:stretch>
              <a:fillRect/>
            </a:stretch>
          </a:blipFill>
        </p:spPr>
        <p:txBody>
          <a:bodyPr>
            <a:normAutofit/>
          </a:bodyPr>
          <a:lstStyle>
            <a:lvl1pPr marL="0" indent="0">
              <a:buNone/>
              <a:defRPr sz="200">
                <a:solidFill>
                  <a:schemeClr val="bg1"/>
                </a:solidFill>
              </a:defRPr>
            </a:lvl1pPr>
          </a:lstStyle>
          <a:p>
            <a:r>
              <a:rPr lang="nl-NL" noProof="0" dirty="0"/>
              <a:t> </a:t>
            </a:r>
          </a:p>
        </p:txBody>
      </p:sp>
      <p:sp>
        <p:nvSpPr>
          <p:cNvPr id="9" name="Text Placeholder 3">
            <a:extLst>
              <a:ext uri="{FF2B5EF4-FFF2-40B4-BE49-F238E27FC236}">
                <a16:creationId xmlns:a16="http://schemas.microsoft.com/office/drawing/2014/main" id="{F1613A59-EC40-219A-AC9D-43D1C6203541}"/>
              </a:ext>
            </a:extLst>
          </p:cNvPr>
          <p:cNvSpPr>
            <a:spLocks noGrp="1"/>
          </p:cNvSpPr>
          <p:nvPr>
            <p:ph type="body" sz="half" idx="2" hasCustomPrompt="1"/>
          </p:nvPr>
        </p:nvSpPr>
        <p:spPr>
          <a:xfrm>
            <a:off x="2206273" y="6057900"/>
            <a:ext cx="3932237" cy="478367"/>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 Voornaam Achternaam</a:t>
            </a:r>
          </a:p>
        </p:txBody>
      </p:sp>
      <p:grpSp>
        <p:nvGrpSpPr>
          <p:cNvPr id="12" name="Groep 11">
            <a:extLst>
              <a:ext uri="{FF2B5EF4-FFF2-40B4-BE49-F238E27FC236}">
                <a16:creationId xmlns:a16="http://schemas.microsoft.com/office/drawing/2014/main" id="{2A6CEB4C-92D8-956F-9E3D-D33E853D807A}"/>
              </a:ext>
            </a:extLst>
          </p:cNvPr>
          <p:cNvGrpSpPr/>
          <p:nvPr userDrawn="1"/>
        </p:nvGrpSpPr>
        <p:grpSpPr>
          <a:xfrm>
            <a:off x="10883255" y="6402155"/>
            <a:ext cx="1057940" cy="455845"/>
            <a:chOff x="10883255" y="6402155"/>
            <a:chExt cx="1057940" cy="455845"/>
          </a:xfrm>
        </p:grpSpPr>
        <p:sp>
          <p:nvSpPr>
            <p:cNvPr id="13" name="Rechthoek: afgeronde bovenhoeken 12">
              <a:extLst>
                <a:ext uri="{FF2B5EF4-FFF2-40B4-BE49-F238E27FC236}">
                  <a16:creationId xmlns:a16="http://schemas.microsoft.com/office/drawing/2014/main" id="{8E838347-B947-9C5C-FD6B-A0984B95EC6F}"/>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4" name="Afbeelding 13" descr="Afbeelding met tekst, Lettertype, logo, Graphics&#10;&#10;Automatisch gegenereerde beschrijving">
              <a:extLst>
                <a:ext uri="{FF2B5EF4-FFF2-40B4-BE49-F238E27FC236}">
                  <a16:creationId xmlns:a16="http://schemas.microsoft.com/office/drawing/2014/main" id="{3743089C-E21B-07BD-9510-E68EECA64BBA}"/>
                </a:ext>
              </a:extLst>
            </p:cNvPr>
            <p:cNvPicPr>
              <a:picLocks noChangeAspect="1"/>
            </p:cNvPicPr>
            <p:nvPr userDrawn="1"/>
          </p:nvPicPr>
          <p:blipFill>
            <a:blip r:embed="rId10"/>
            <a:stretch>
              <a:fillRect/>
            </a:stretch>
          </p:blipFill>
          <p:spPr>
            <a:xfrm>
              <a:off x="10956157" y="6486891"/>
              <a:ext cx="912137" cy="239346"/>
            </a:xfrm>
            <a:prstGeom prst="rect">
              <a:avLst/>
            </a:prstGeom>
          </p:spPr>
        </p:pic>
      </p:grpSp>
      <p:sp>
        <p:nvSpPr>
          <p:cNvPr id="2" name="Title 1">
            <a:extLst>
              <a:ext uri="{FF2B5EF4-FFF2-40B4-BE49-F238E27FC236}">
                <a16:creationId xmlns:a16="http://schemas.microsoft.com/office/drawing/2014/main" id="{0B4A5317-DC51-4556-B82D-27526EB49A91}"/>
              </a:ext>
            </a:extLst>
          </p:cNvPr>
          <p:cNvSpPr>
            <a:spLocks noGrp="1"/>
          </p:cNvSpPr>
          <p:nvPr>
            <p:ph type="title" hasCustomPrompt="1"/>
          </p:nvPr>
        </p:nvSpPr>
        <p:spPr>
          <a:xfrm>
            <a:off x="838200" y="1220353"/>
            <a:ext cx="6668386" cy="3195631"/>
          </a:xfrm>
        </p:spPr>
        <p:txBody>
          <a:bodyPr anchor="b"/>
          <a:lstStyle>
            <a:lvl1pPr algn="ctr">
              <a:defRPr>
                <a:solidFill>
                  <a:schemeClr val="tx2"/>
                </a:solidFill>
                <a:latin typeface="Elido Regular" panose="02010802060502020303" pitchFamily="2" charset="77"/>
                <a:ea typeface="Elido Regular" panose="02010802060502020303" pitchFamily="2" charset="77"/>
              </a:defRPr>
            </a:lvl1pPr>
          </a:lstStyle>
          <a:p>
            <a:r>
              <a:rPr lang="nl-NL" noProof="0" dirty="0"/>
              <a:t>“Quote, </a:t>
            </a:r>
            <a:r>
              <a:rPr lang="nl-NL" noProof="0" dirty="0" err="1"/>
              <a:t>lorem</a:t>
            </a:r>
            <a:r>
              <a:rPr lang="nl-NL" noProof="0" dirty="0"/>
              <a:t> </a:t>
            </a:r>
            <a:r>
              <a:rPr lang="nl-NL" noProof="0" dirty="0" err="1"/>
              <a:t>ipsum</a:t>
            </a:r>
            <a:br>
              <a:rPr lang="nl-NL" noProof="0" dirty="0"/>
            </a:br>
            <a:r>
              <a:rPr lang="nl-NL" noProof="0" dirty="0" err="1"/>
              <a:t>dolor</a:t>
            </a:r>
            <a:r>
              <a:rPr lang="nl-NL" noProof="0" dirty="0"/>
              <a:t> </a:t>
            </a:r>
            <a:r>
              <a:rPr lang="nl-NL" noProof="0" dirty="0" err="1"/>
              <a:t>sit</a:t>
            </a:r>
            <a:r>
              <a:rPr lang="nl-NL" noProof="0" dirty="0"/>
              <a:t> </a:t>
            </a:r>
            <a:r>
              <a:rPr lang="nl-NL" noProof="0" dirty="0" err="1"/>
              <a:t>amet</a:t>
            </a:r>
            <a:r>
              <a:rPr lang="nl-NL" noProof="0" dirty="0"/>
              <a:t> con </a:t>
            </a:r>
            <a:r>
              <a:rPr lang="nl-NL" noProof="0" dirty="0" err="1"/>
              <a:t>dias</a:t>
            </a:r>
            <a:br>
              <a:rPr lang="nl-NL" noProof="0" dirty="0"/>
            </a:br>
            <a:r>
              <a:rPr lang="nl-NL" noProof="0" dirty="0"/>
              <a:t>sic semper ad </a:t>
            </a:r>
            <a:r>
              <a:rPr lang="nl-NL" noProof="0" dirty="0" err="1"/>
              <a:t>aspera</a:t>
            </a:r>
            <a:r>
              <a:rPr lang="nl-NL" noProof="0" dirty="0"/>
              <a:t>.”</a:t>
            </a:r>
          </a:p>
        </p:txBody>
      </p:sp>
      <p:sp>
        <p:nvSpPr>
          <p:cNvPr id="3" name="Tijdelijke aanduiding voor dianummer 2">
            <a:extLst>
              <a:ext uri="{FF2B5EF4-FFF2-40B4-BE49-F238E27FC236}">
                <a16:creationId xmlns:a16="http://schemas.microsoft.com/office/drawing/2014/main" id="{4170ED54-4C1B-380C-554F-F7F2232B8528}"/>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4" name="Groep 3">
            <a:extLst>
              <a:ext uri="{FF2B5EF4-FFF2-40B4-BE49-F238E27FC236}">
                <a16:creationId xmlns:a16="http://schemas.microsoft.com/office/drawing/2014/main" id="{B88BC7C6-ABCB-E918-B5A8-35E44BA31472}"/>
              </a:ext>
            </a:extLst>
          </p:cNvPr>
          <p:cNvGrpSpPr/>
          <p:nvPr userDrawn="1"/>
        </p:nvGrpSpPr>
        <p:grpSpPr>
          <a:xfrm>
            <a:off x="-3645247" y="0"/>
            <a:ext cx="3527668" cy="1992220"/>
            <a:chOff x="-3913429" y="2"/>
            <a:chExt cx="3820567" cy="1992219"/>
          </a:xfrm>
        </p:grpSpPr>
        <p:sp>
          <p:nvSpPr>
            <p:cNvPr id="10" name="Rechthoek: afgeronde hoeken 9">
              <a:extLst>
                <a:ext uri="{FF2B5EF4-FFF2-40B4-BE49-F238E27FC236}">
                  <a16:creationId xmlns:a16="http://schemas.microsoft.com/office/drawing/2014/main" id="{AE6EE6E5-BEDF-36C9-7C8C-96C7703FE24A}"/>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1" name="Rechthoek: afgeronde hoeken 10">
              <a:extLst>
                <a:ext uri="{FF2B5EF4-FFF2-40B4-BE49-F238E27FC236}">
                  <a16:creationId xmlns:a16="http://schemas.microsoft.com/office/drawing/2014/main" id="{23B089D6-242E-E234-F561-D803F2582FA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82185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itgelichte tekst op blau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DC73AE3-E048-2653-A8D3-C300080D5EC6}"/>
              </a:ext>
            </a:extLst>
          </p:cNvPr>
          <p:cNvSpPr/>
          <p:nvPr userDrawn="1"/>
        </p:nvSpPr>
        <p:spPr>
          <a:xfrm>
            <a:off x="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18" name="Group 17">
            <a:extLst>
              <a:ext uri="{FF2B5EF4-FFF2-40B4-BE49-F238E27FC236}">
                <a16:creationId xmlns:a16="http://schemas.microsoft.com/office/drawing/2014/main" id="{20C51543-8747-169F-62CB-BDA5C3F7ECCB}"/>
              </a:ext>
            </a:extLst>
          </p:cNvPr>
          <p:cNvGrpSpPr/>
          <p:nvPr userDrawn="1"/>
        </p:nvGrpSpPr>
        <p:grpSpPr>
          <a:xfrm>
            <a:off x="2297473" y="869437"/>
            <a:ext cx="5683568" cy="5617985"/>
            <a:chOff x="8755752" y="3138706"/>
            <a:chExt cx="1467987" cy="1451048"/>
          </a:xfrm>
          <a:solidFill>
            <a:schemeClr val="accent1"/>
          </a:solidFill>
        </p:grpSpPr>
        <p:pic>
          <p:nvPicPr>
            <p:cNvPr id="12" name="Graphic 11">
              <a:extLst>
                <a:ext uri="{FF2B5EF4-FFF2-40B4-BE49-F238E27FC236}">
                  <a16:creationId xmlns:a16="http://schemas.microsoft.com/office/drawing/2014/main" id="{7639C192-5E24-E4B7-5FB5-32B5CAE51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2600000">
              <a:off x="9086815" y="3138706"/>
              <a:ext cx="1136924" cy="1274353"/>
            </a:xfrm>
            <a:prstGeom prst="rect">
              <a:avLst/>
            </a:prstGeom>
          </p:spPr>
        </p:pic>
        <p:pic>
          <p:nvPicPr>
            <p:cNvPr id="16" name="Graphic 15">
              <a:extLst>
                <a:ext uri="{FF2B5EF4-FFF2-40B4-BE49-F238E27FC236}">
                  <a16:creationId xmlns:a16="http://schemas.microsoft.com/office/drawing/2014/main" id="{2CCE5ACD-23DD-61A3-AF47-630414692B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00000">
              <a:off x="8896442" y="3124965"/>
              <a:ext cx="1111443" cy="1245792"/>
            </a:xfrm>
            <a:prstGeom prst="rect">
              <a:avLst/>
            </a:prstGeom>
          </p:spPr>
        </p:pic>
        <p:pic>
          <p:nvPicPr>
            <p:cNvPr id="17" name="Graphic 16">
              <a:extLst>
                <a:ext uri="{FF2B5EF4-FFF2-40B4-BE49-F238E27FC236}">
                  <a16:creationId xmlns:a16="http://schemas.microsoft.com/office/drawing/2014/main" id="{476B4B11-69F5-8E50-2730-F0B51AB516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755752" y="3343962"/>
              <a:ext cx="1111443" cy="1245792"/>
            </a:xfrm>
            <a:prstGeom prst="rect">
              <a:avLst/>
            </a:prstGeom>
          </p:spPr>
        </p:pic>
      </p:grpSp>
      <p:sp>
        <p:nvSpPr>
          <p:cNvPr id="5" name="Title 1">
            <a:extLst>
              <a:ext uri="{FF2B5EF4-FFF2-40B4-BE49-F238E27FC236}">
                <a16:creationId xmlns:a16="http://schemas.microsoft.com/office/drawing/2014/main" id="{93A493C4-C7DE-A86F-71AA-B1B9B09FB924}"/>
              </a:ext>
            </a:extLst>
          </p:cNvPr>
          <p:cNvSpPr>
            <a:spLocks noGrp="1"/>
          </p:cNvSpPr>
          <p:nvPr>
            <p:ph type="title" hasCustomPrompt="1"/>
          </p:nvPr>
        </p:nvSpPr>
        <p:spPr>
          <a:xfrm>
            <a:off x="3927291" y="2328892"/>
            <a:ext cx="3621265" cy="2297777"/>
          </a:xfrm>
          <a:noFill/>
          <a:ln w="0" cap="flat">
            <a:noFill/>
            <a:prstDash val="solid"/>
            <a:miter/>
          </a:ln>
        </p:spPr>
        <p:txBody>
          <a:bodyPr anchor="b">
            <a:noAutofit/>
          </a:bodyPr>
          <a:lstStyle>
            <a:lvl1pPr algn="ctr">
              <a:defRPr sz="3200">
                <a:solidFill>
                  <a:schemeClr val="bg1"/>
                </a:solidFill>
                <a:latin typeface="Elido Regular" panose="02010802060502020303" pitchFamily="2" charset="77"/>
                <a:ea typeface="Elido Regular" panose="02010802060502020303" pitchFamily="2" charset="77"/>
              </a:defRPr>
            </a:lvl1pPr>
          </a:lstStyle>
          <a:p>
            <a:r>
              <a:rPr lang="nl-NL" noProof="0" dirty="0"/>
              <a:t>“Quote, </a:t>
            </a:r>
            <a:r>
              <a:rPr lang="nl-NL" noProof="0" dirty="0" err="1"/>
              <a:t>lorem</a:t>
            </a:r>
            <a:r>
              <a:rPr lang="nl-NL" noProof="0" dirty="0"/>
              <a:t> </a:t>
            </a:r>
            <a:r>
              <a:rPr lang="nl-NL" noProof="0" dirty="0" err="1"/>
              <a:t>ipsumdolor</a:t>
            </a:r>
            <a:r>
              <a:rPr lang="nl-NL" noProof="0" dirty="0"/>
              <a:t> </a:t>
            </a:r>
            <a:r>
              <a:rPr lang="nl-NL" noProof="0" dirty="0" err="1"/>
              <a:t>sit</a:t>
            </a:r>
            <a:r>
              <a:rPr lang="nl-NL" noProof="0" dirty="0"/>
              <a:t> </a:t>
            </a:r>
            <a:r>
              <a:rPr lang="nl-NL" noProof="0" dirty="0" err="1"/>
              <a:t>amet</a:t>
            </a:r>
            <a:r>
              <a:rPr lang="nl-NL" noProof="0" dirty="0"/>
              <a:t> con </a:t>
            </a:r>
            <a:r>
              <a:rPr lang="nl-NL" noProof="0" dirty="0" err="1"/>
              <a:t>dias</a:t>
            </a:r>
            <a:br>
              <a:rPr lang="nl-NL" noProof="0" dirty="0"/>
            </a:br>
            <a:r>
              <a:rPr lang="nl-NL" noProof="0" dirty="0"/>
              <a:t>sic semper ad </a:t>
            </a:r>
            <a:r>
              <a:rPr lang="nl-NL" noProof="0" dirty="0" err="1"/>
              <a:t>aspera</a:t>
            </a:r>
            <a:r>
              <a:rPr lang="nl-NL" noProof="0" dirty="0"/>
              <a:t>.”</a:t>
            </a:r>
          </a:p>
        </p:txBody>
      </p:sp>
      <p:sp>
        <p:nvSpPr>
          <p:cNvPr id="9" name="Picture Placeholder 9">
            <a:extLst>
              <a:ext uri="{FF2B5EF4-FFF2-40B4-BE49-F238E27FC236}">
                <a16:creationId xmlns:a16="http://schemas.microsoft.com/office/drawing/2014/main" id="{BB999C79-179F-4583-E37B-1CBC0D5C3F3D}"/>
              </a:ext>
            </a:extLst>
          </p:cNvPr>
          <p:cNvSpPr>
            <a:spLocks noGrp="1"/>
          </p:cNvSpPr>
          <p:nvPr>
            <p:ph type="pic" sz="quarter" idx="11" hasCustomPrompt="1"/>
          </p:nvPr>
        </p:nvSpPr>
        <p:spPr>
          <a:xfrm>
            <a:off x="5220188" y="4809767"/>
            <a:ext cx="763694" cy="230994"/>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200">
                <a:solidFill>
                  <a:schemeClr val="bg1"/>
                </a:solidFill>
              </a:defRPr>
            </a:lvl1pPr>
          </a:lstStyle>
          <a:p>
            <a:r>
              <a:rPr lang="nl-NL" noProof="0" dirty="0"/>
              <a:t> </a:t>
            </a:r>
          </a:p>
        </p:txBody>
      </p:sp>
      <p:grpSp>
        <p:nvGrpSpPr>
          <p:cNvPr id="4" name="Groep 3">
            <a:extLst>
              <a:ext uri="{FF2B5EF4-FFF2-40B4-BE49-F238E27FC236}">
                <a16:creationId xmlns:a16="http://schemas.microsoft.com/office/drawing/2014/main" id="{074F4D7B-F2E8-FC07-9056-8FACEBD3FD7D}"/>
              </a:ext>
            </a:extLst>
          </p:cNvPr>
          <p:cNvGrpSpPr/>
          <p:nvPr userDrawn="1"/>
        </p:nvGrpSpPr>
        <p:grpSpPr>
          <a:xfrm>
            <a:off x="10883255" y="6402155"/>
            <a:ext cx="1057940" cy="455845"/>
            <a:chOff x="10883255" y="6402155"/>
            <a:chExt cx="1057940" cy="455845"/>
          </a:xfrm>
        </p:grpSpPr>
        <p:sp>
          <p:nvSpPr>
            <p:cNvPr id="6" name="Rechthoek: afgeronde bovenhoeken 5">
              <a:extLst>
                <a:ext uri="{FF2B5EF4-FFF2-40B4-BE49-F238E27FC236}">
                  <a16:creationId xmlns:a16="http://schemas.microsoft.com/office/drawing/2014/main" id="{225B01D7-8302-3D4C-678A-5080A910A32B}"/>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7" name="Afbeelding 6" descr="Afbeelding met tekst, Lettertype, logo, Graphics&#10;&#10;Automatisch gegenereerde beschrijving">
              <a:extLst>
                <a:ext uri="{FF2B5EF4-FFF2-40B4-BE49-F238E27FC236}">
                  <a16:creationId xmlns:a16="http://schemas.microsoft.com/office/drawing/2014/main" id="{914870B4-0706-31EB-ADCC-D8AF7B4100E7}"/>
                </a:ext>
              </a:extLst>
            </p:cNvPr>
            <p:cNvPicPr>
              <a:picLocks noChangeAspect="1"/>
            </p:cNvPicPr>
            <p:nvPr userDrawn="1"/>
          </p:nvPicPr>
          <p:blipFill>
            <a:blip r:embed="rId6"/>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213209FA-3603-90CA-8FF4-ED471EB3B5CD}"/>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5C7ABA57-0CC4-975B-C458-5BB41F405522}"/>
              </a:ext>
            </a:extLst>
          </p:cNvPr>
          <p:cNvGrpSpPr/>
          <p:nvPr userDrawn="1"/>
        </p:nvGrpSpPr>
        <p:grpSpPr>
          <a:xfrm>
            <a:off x="-3645247" y="0"/>
            <a:ext cx="3527668" cy="1992220"/>
            <a:chOff x="-3913429" y="2"/>
            <a:chExt cx="3820567" cy="1992219"/>
          </a:xfrm>
        </p:grpSpPr>
        <p:sp>
          <p:nvSpPr>
            <p:cNvPr id="8" name="Rechthoek: afgeronde hoeken 7">
              <a:extLst>
                <a:ext uri="{FF2B5EF4-FFF2-40B4-BE49-F238E27FC236}">
                  <a16:creationId xmlns:a16="http://schemas.microsoft.com/office/drawing/2014/main" id="{3B5B82BF-83A4-8CE7-F41B-75D5D9D05EF1}"/>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0" name="Rechthoek: afgeronde hoeken 9">
              <a:extLst>
                <a:ext uri="{FF2B5EF4-FFF2-40B4-BE49-F238E27FC236}">
                  <a16:creationId xmlns:a16="http://schemas.microsoft.com/office/drawing/2014/main" id="{B743F7FD-0284-413B-089B-768817843500}"/>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4263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itgelichte tekst op bei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591B3E-FD0C-49AA-600B-B2F48EA5BB3B}"/>
              </a:ext>
            </a:extLst>
          </p:cNvPr>
          <p:cNvSpPr/>
          <p:nvPr userDrawn="1"/>
        </p:nvSpPr>
        <p:spPr>
          <a:xfrm>
            <a:off x="0"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13" name="Group 12">
            <a:extLst>
              <a:ext uri="{FF2B5EF4-FFF2-40B4-BE49-F238E27FC236}">
                <a16:creationId xmlns:a16="http://schemas.microsoft.com/office/drawing/2014/main" id="{EE07DA2E-479B-1AC7-C45C-A0C5DA9D090E}"/>
              </a:ext>
            </a:extLst>
          </p:cNvPr>
          <p:cNvGrpSpPr/>
          <p:nvPr userDrawn="1"/>
        </p:nvGrpSpPr>
        <p:grpSpPr>
          <a:xfrm>
            <a:off x="2297473" y="869437"/>
            <a:ext cx="5683568" cy="5617985"/>
            <a:chOff x="8755752" y="3138706"/>
            <a:chExt cx="1467987" cy="1451048"/>
          </a:xfrm>
          <a:solidFill>
            <a:schemeClr val="bg2"/>
          </a:solidFill>
        </p:grpSpPr>
        <p:pic>
          <p:nvPicPr>
            <p:cNvPr id="14" name="Graphic 13">
              <a:extLst>
                <a:ext uri="{FF2B5EF4-FFF2-40B4-BE49-F238E27FC236}">
                  <a16:creationId xmlns:a16="http://schemas.microsoft.com/office/drawing/2014/main" id="{E50F8E20-850A-7E84-1E90-59E9AEDC32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2600000">
              <a:off x="9086815" y="3138706"/>
              <a:ext cx="1136924" cy="1274353"/>
            </a:xfrm>
            <a:prstGeom prst="rect">
              <a:avLst/>
            </a:prstGeom>
          </p:spPr>
        </p:pic>
        <p:pic>
          <p:nvPicPr>
            <p:cNvPr id="15" name="Graphic 14">
              <a:extLst>
                <a:ext uri="{FF2B5EF4-FFF2-40B4-BE49-F238E27FC236}">
                  <a16:creationId xmlns:a16="http://schemas.microsoft.com/office/drawing/2014/main" id="{40CF15FE-0E19-D49E-E48A-F07983253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00000">
              <a:off x="8896442" y="3124965"/>
              <a:ext cx="1111443" cy="1245792"/>
            </a:xfrm>
            <a:prstGeom prst="rect">
              <a:avLst/>
            </a:prstGeom>
          </p:spPr>
        </p:pic>
        <p:pic>
          <p:nvPicPr>
            <p:cNvPr id="16" name="Graphic 15">
              <a:extLst>
                <a:ext uri="{FF2B5EF4-FFF2-40B4-BE49-F238E27FC236}">
                  <a16:creationId xmlns:a16="http://schemas.microsoft.com/office/drawing/2014/main" id="{D1CA9A6C-065A-074D-46CA-739C2EC051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755752" y="3343962"/>
              <a:ext cx="1111443" cy="1245792"/>
            </a:xfrm>
            <a:prstGeom prst="rect">
              <a:avLst/>
            </a:prstGeom>
          </p:spPr>
        </p:pic>
      </p:grpSp>
      <p:sp>
        <p:nvSpPr>
          <p:cNvPr id="17" name="Title 1">
            <a:extLst>
              <a:ext uri="{FF2B5EF4-FFF2-40B4-BE49-F238E27FC236}">
                <a16:creationId xmlns:a16="http://schemas.microsoft.com/office/drawing/2014/main" id="{A986A9C2-9E6A-9EEE-5214-9CA650D99466}"/>
              </a:ext>
            </a:extLst>
          </p:cNvPr>
          <p:cNvSpPr>
            <a:spLocks noGrp="1"/>
          </p:cNvSpPr>
          <p:nvPr>
            <p:ph type="title" hasCustomPrompt="1"/>
          </p:nvPr>
        </p:nvSpPr>
        <p:spPr>
          <a:xfrm>
            <a:off x="3927291" y="2328892"/>
            <a:ext cx="3621265" cy="2297777"/>
          </a:xfrm>
        </p:spPr>
        <p:txBody>
          <a:bodyPr anchor="b">
            <a:noAutofit/>
          </a:bodyPr>
          <a:lstStyle>
            <a:lvl1pPr algn="ctr">
              <a:defRPr sz="3200">
                <a:solidFill>
                  <a:schemeClr val="tx2"/>
                </a:solidFill>
                <a:latin typeface="Elido Regular" panose="02010802060502020303" pitchFamily="2" charset="77"/>
                <a:ea typeface="Elido Regular" panose="02010802060502020303" pitchFamily="2" charset="77"/>
              </a:defRPr>
            </a:lvl1pPr>
          </a:lstStyle>
          <a:p>
            <a:r>
              <a:rPr lang="nl-NL" noProof="0" dirty="0"/>
              <a:t>“Quote, </a:t>
            </a:r>
            <a:r>
              <a:rPr lang="nl-NL" noProof="0" dirty="0" err="1"/>
              <a:t>lorem</a:t>
            </a:r>
            <a:r>
              <a:rPr lang="nl-NL" noProof="0" dirty="0"/>
              <a:t> </a:t>
            </a:r>
            <a:r>
              <a:rPr lang="nl-NL" noProof="0" dirty="0" err="1"/>
              <a:t>ipsumdolor</a:t>
            </a:r>
            <a:r>
              <a:rPr lang="nl-NL" noProof="0" dirty="0"/>
              <a:t> </a:t>
            </a:r>
            <a:r>
              <a:rPr lang="nl-NL" noProof="0" dirty="0" err="1"/>
              <a:t>sit</a:t>
            </a:r>
            <a:r>
              <a:rPr lang="nl-NL" noProof="0" dirty="0"/>
              <a:t> </a:t>
            </a:r>
            <a:r>
              <a:rPr lang="nl-NL" noProof="0" dirty="0" err="1"/>
              <a:t>amet</a:t>
            </a:r>
            <a:r>
              <a:rPr lang="nl-NL" noProof="0" dirty="0"/>
              <a:t> con </a:t>
            </a:r>
            <a:r>
              <a:rPr lang="nl-NL" noProof="0" dirty="0" err="1"/>
              <a:t>dias</a:t>
            </a:r>
            <a:br>
              <a:rPr lang="nl-NL" noProof="0" dirty="0"/>
            </a:br>
            <a:r>
              <a:rPr lang="nl-NL" noProof="0" dirty="0"/>
              <a:t>sic semper ad </a:t>
            </a:r>
            <a:r>
              <a:rPr lang="nl-NL" noProof="0" dirty="0" err="1"/>
              <a:t>aspera</a:t>
            </a:r>
            <a:r>
              <a:rPr lang="nl-NL" noProof="0" dirty="0"/>
              <a:t>.”</a:t>
            </a:r>
          </a:p>
        </p:txBody>
      </p:sp>
      <p:sp>
        <p:nvSpPr>
          <p:cNvPr id="18" name="Picture Placeholder 9">
            <a:extLst>
              <a:ext uri="{FF2B5EF4-FFF2-40B4-BE49-F238E27FC236}">
                <a16:creationId xmlns:a16="http://schemas.microsoft.com/office/drawing/2014/main" id="{0FE30901-BCAE-07E0-ACD8-22EBDF78BF12}"/>
              </a:ext>
            </a:extLst>
          </p:cNvPr>
          <p:cNvSpPr>
            <a:spLocks noGrp="1"/>
          </p:cNvSpPr>
          <p:nvPr>
            <p:ph type="pic" sz="quarter" idx="11" hasCustomPrompt="1"/>
          </p:nvPr>
        </p:nvSpPr>
        <p:spPr>
          <a:xfrm>
            <a:off x="5220188" y="4809767"/>
            <a:ext cx="763694" cy="230994"/>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200">
                <a:solidFill>
                  <a:schemeClr val="bg1"/>
                </a:solidFill>
              </a:defRPr>
            </a:lvl1pPr>
          </a:lstStyle>
          <a:p>
            <a:r>
              <a:rPr lang="nl-NL" noProof="0" dirty="0"/>
              <a:t> </a:t>
            </a:r>
          </a:p>
        </p:txBody>
      </p:sp>
      <p:grpSp>
        <p:nvGrpSpPr>
          <p:cNvPr id="4" name="Groep 3">
            <a:extLst>
              <a:ext uri="{FF2B5EF4-FFF2-40B4-BE49-F238E27FC236}">
                <a16:creationId xmlns:a16="http://schemas.microsoft.com/office/drawing/2014/main" id="{76C8CA3B-D198-D19C-3C4E-F270E8D6A86B}"/>
              </a:ext>
            </a:extLst>
          </p:cNvPr>
          <p:cNvGrpSpPr/>
          <p:nvPr userDrawn="1"/>
        </p:nvGrpSpPr>
        <p:grpSpPr>
          <a:xfrm>
            <a:off x="10883255" y="6402155"/>
            <a:ext cx="1057940" cy="455845"/>
            <a:chOff x="10883255" y="6402155"/>
            <a:chExt cx="1057940" cy="455845"/>
          </a:xfrm>
        </p:grpSpPr>
        <p:sp>
          <p:nvSpPr>
            <p:cNvPr id="5" name="Rechthoek: afgeronde bovenhoeken 4">
              <a:extLst>
                <a:ext uri="{FF2B5EF4-FFF2-40B4-BE49-F238E27FC236}">
                  <a16:creationId xmlns:a16="http://schemas.microsoft.com/office/drawing/2014/main" id="{D94851AA-ED89-D961-FD42-A80D06B902BD}"/>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6" name="Afbeelding 5" descr="Afbeelding met tekst, Lettertype, logo, Graphics&#10;&#10;Automatisch gegenereerde beschrijving">
              <a:extLst>
                <a:ext uri="{FF2B5EF4-FFF2-40B4-BE49-F238E27FC236}">
                  <a16:creationId xmlns:a16="http://schemas.microsoft.com/office/drawing/2014/main" id="{24E7BDFF-6C46-EFC5-97FD-44749326F63A}"/>
                </a:ext>
              </a:extLst>
            </p:cNvPr>
            <p:cNvPicPr>
              <a:picLocks noChangeAspect="1"/>
            </p:cNvPicPr>
            <p:nvPr userDrawn="1"/>
          </p:nvPicPr>
          <p:blipFill>
            <a:blip r:embed="rId6"/>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17BCFCCE-D052-886C-C7FD-F3F0448F37B3}"/>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561BD714-7ACE-CD16-8BF0-CAE023B1C35D}"/>
              </a:ext>
            </a:extLst>
          </p:cNvPr>
          <p:cNvGrpSpPr/>
          <p:nvPr userDrawn="1"/>
        </p:nvGrpSpPr>
        <p:grpSpPr>
          <a:xfrm>
            <a:off x="-3645247" y="0"/>
            <a:ext cx="3527668" cy="1992220"/>
            <a:chOff x="-3913429" y="2"/>
            <a:chExt cx="3820567" cy="1992219"/>
          </a:xfrm>
        </p:grpSpPr>
        <p:sp>
          <p:nvSpPr>
            <p:cNvPr id="7" name="Rechthoek: afgeronde hoeken 6">
              <a:extLst>
                <a:ext uri="{FF2B5EF4-FFF2-40B4-BE49-F238E27FC236}">
                  <a16:creationId xmlns:a16="http://schemas.microsoft.com/office/drawing/2014/main" id="{09A55E5A-B915-862D-C1CC-C50E86B46323}"/>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8" name="Rechthoek: afgeronde hoeken 7">
              <a:extLst>
                <a:ext uri="{FF2B5EF4-FFF2-40B4-BE49-F238E27FC236}">
                  <a16:creationId xmlns:a16="http://schemas.microsoft.com/office/drawing/2014/main" id="{3FB430EA-EFB6-8CB1-1A69-DAFAC39AEB26}"/>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05704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somming 3 stuks">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B756839D-4482-DA3F-4E9F-631554CBBF1B}"/>
              </a:ext>
            </a:extLst>
          </p:cNvPr>
          <p:cNvSpPr/>
          <p:nvPr userDrawn="1"/>
        </p:nvSpPr>
        <p:spPr>
          <a:xfrm>
            <a:off x="719579"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ounded Rectangle 14">
            <a:extLst>
              <a:ext uri="{FF2B5EF4-FFF2-40B4-BE49-F238E27FC236}">
                <a16:creationId xmlns:a16="http://schemas.microsoft.com/office/drawing/2014/main" id="{FE76594B-8475-B4B7-DABF-4C80735353DD}"/>
              </a:ext>
            </a:extLst>
          </p:cNvPr>
          <p:cNvSpPr/>
          <p:nvPr userDrawn="1"/>
        </p:nvSpPr>
        <p:spPr>
          <a:xfrm>
            <a:off x="719579" y="3176833"/>
            <a:ext cx="3373760"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Picture Placeholder 8">
            <a:extLst>
              <a:ext uri="{FF2B5EF4-FFF2-40B4-BE49-F238E27FC236}">
                <a16:creationId xmlns:a16="http://schemas.microsoft.com/office/drawing/2014/main" id="{037249E2-06F4-D83F-EBAF-4A4E96539EC6}"/>
              </a:ext>
            </a:extLst>
          </p:cNvPr>
          <p:cNvSpPr>
            <a:spLocks noGrp="1"/>
          </p:cNvSpPr>
          <p:nvPr>
            <p:ph type="pic" sz="quarter" idx="10" hasCustomPrompt="1"/>
          </p:nvPr>
        </p:nvSpPr>
        <p:spPr>
          <a:xfrm>
            <a:off x="785551" y="2285542"/>
            <a:ext cx="684000"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14" name="Title 1">
            <a:extLst>
              <a:ext uri="{FF2B5EF4-FFF2-40B4-BE49-F238E27FC236}">
                <a16:creationId xmlns:a16="http://schemas.microsoft.com/office/drawing/2014/main" id="{0CBDC876-98D4-8DA6-021C-3722EC27430C}"/>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
        <p:nvSpPr>
          <p:cNvPr id="16" name="Rounded Rectangle 15">
            <a:extLst>
              <a:ext uri="{FF2B5EF4-FFF2-40B4-BE49-F238E27FC236}">
                <a16:creationId xmlns:a16="http://schemas.microsoft.com/office/drawing/2014/main" id="{B8E72259-6803-C88B-3EE0-BA035B11C3B0}"/>
              </a:ext>
            </a:extLst>
          </p:cNvPr>
          <p:cNvSpPr/>
          <p:nvPr userDrawn="1"/>
        </p:nvSpPr>
        <p:spPr>
          <a:xfrm>
            <a:off x="4414867" y="3176833"/>
            <a:ext cx="3373760"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 name="Rounded Rectangle 17">
            <a:extLst>
              <a:ext uri="{FF2B5EF4-FFF2-40B4-BE49-F238E27FC236}">
                <a16:creationId xmlns:a16="http://schemas.microsoft.com/office/drawing/2014/main" id="{AD446DFF-64F8-E7BB-AFCB-4DDAD910D066}"/>
              </a:ext>
            </a:extLst>
          </p:cNvPr>
          <p:cNvSpPr/>
          <p:nvPr userDrawn="1"/>
        </p:nvSpPr>
        <p:spPr>
          <a:xfrm>
            <a:off x="8110155" y="3176833"/>
            <a:ext cx="3373760"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 name="Rounded Rectangle 20">
            <a:extLst>
              <a:ext uri="{FF2B5EF4-FFF2-40B4-BE49-F238E27FC236}">
                <a16:creationId xmlns:a16="http://schemas.microsoft.com/office/drawing/2014/main" id="{3CB59BC6-F799-8080-AC8C-15F2BF88B2DF}"/>
              </a:ext>
            </a:extLst>
          </p:cNvPr>
          <p:cNvSpPr/>
          <p:nvPr userDrawn="1"/>
        </p:nvSpPr>
        <p:spPr>
          <a:xfrm>
            <a:off x="4414867"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 name="Picture Placeholder 8">
            <a:extLst>
              <a:ext uri="{FF2B5EF4-FFF2-40B4-BE49-F238E27FC236}">
                <a16:creationId xmlns:a16="http://schemas.microsoft.com/office/drawing/2014/main" id="{F30F8BDF-AE57-C50F-7B87-497D0F451715}"/>
              </a:ext>
            </a:extLst>
          </p:cNvPr>
          <p:cNvSpPr>
            <a:spLocks noGrp="1"/>
          </p:cNvSpPr>
          <p:nvPr>
            <p:ph type="pic" sz="quarter" idx="20" hasCustomPrompt="1"/>
          </p:nvPr>
        </p:nvSpPr>
        <p:spPr>
          <a:xfrm>
            <a:off x="4480839" y="2285542"/>
            <a:ext cx="684000"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3" name="Rounded Rectangle 22">
            <a:extLst>
              <a:ext uri="{FF2B5EF4-FFF2-40B4-BE49-F238E27FC236}">
                <a16:creationId xmlns:a16="http://schemas.microsoft.com/office/drawing/2014/main" id="{8C5DD928-E828-2AB4-F92D-BB84073A6803}"/>
              </a:ext>
            </a:extLst>
          </p:cNvPr>
          <p:cNvSpPr/>
          <p:nvPr userDrawn="1"/>
        </p:nvSpPr>
        <p:spPr>
          <a:xfrm>
            <a:off x="8110155"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Picture Placeholder 8">
            <a:extLst>
              <a:ext uri="{FF2B5EF4-FFF2-40B4-BE49-F238E27FC236}">
                <a16:creationId xmlns:a16="http://schemas.microsoft.com/office/drawing/2014/main" id="{E7621A7B-5F23-8F56-9B78-8CB7216AC73E}"/>
              </a:ext>
            </a:extLst>
          </p:cNvPr>
          <p:cNvSpPr>
            <a:spLocks noGrp="1"/>
          </p:cNvSpPr>
          <p:nvPr>
            <p:ph type="pic" sz="quarter" idx="21" hasCustomPrompt="1"/>
          </p:nvPr>
        </p:nvSpPr>
        <p:spPr>
          <a:xfrm>
            <a:off x="8176127" y="2285542"/>
            <a:ext cx="684000"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grpSp>
        <p:nvGrpSpPr>
          <p:cNvPr id="5" name="Groep 4">
            <a:extLst>
              <a:ext uri="{FF2B5EF4-FFF2-40B4-BE49-F238E27FC236}">
                <a16:creationId xmlns:a16="http://schemas.microsoft.com/office/drawing/2014/main" id="{25B59C2B-DF86-C533-4975-AE41CC9361E9}"/>
              </a:ext>
            </a:extLst>
          </p:cNvPr>
          <p:cNvGrpSpPr/>
          <p:nvPr userDrawn="1"/>
        </p:nvGrpSpPr>
        <p:grpSpPr>
          <a:xfrm>
            <a:off x="10883255" y="6402155"/>
            <a:ext cx="1057940" cy="455845"/>
            <a:chOff x="10883255" y="6402155"/>
            <a:chExt cx="1057940" cy="455845"/>
          </a:xfrm>
        </p:grpSpPr>
        <p:sp>
          <p:nvSpPr>
            <p:cNvPr id="6" name="Rechthoek: afgeronde bovenhoeken 5">
              <a:extLst>
                <a:ext uri="{FF2B5EF4-FFF2-40B4-BE49-F238E27FC236}">
                  <a16:creationId xmlns:a16="http://schemas.microsoft.com/office/drawing/2014/main" id="{03B02EAC-BD6E-8A60-EFD0-2E6733D810B5}"/>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7" name="Afbeelding 6" descr="Afbeelding met tekst, Lettertype, logo, Graphics&#10;&#10;Automatisch gegenereerde beschrijving">
              <a:extLst>
                <a:ext uri="{FF2B5EF4-FFF2-40B4-BE49-F238E27FC236}">
                  <a16:creationId xmlns:a16="http://schemas.microsoft.com/office/drawing/2014/main" id="{279ED1AE-BB1F-22C2-D1BF-369C37C162C9}"/>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9" name="Tijdelijke aanduiding voor tekst 7">
            <a:extLst>
              <a:ext uri="{FF2B5EF4-FFF2-40B4-BE49-F238E27FC236}">
                <a16:creationId xmlns:a16="http://schemas.microsoft.com/office/drawing/2014/main" id="{D67E2D7F-74B6-D632-DE44-5897F7D249F5}"/>
              </a:ext>
            </a:extLst>
          </p:cNvPr>
          <p:cNvSpPr>
            <a:spLocks noGrp="1"/>
          </p:cNvSpPr>
          <p:nvPr>
            <p:ph type="body" sz="quarter" idx="23"/>
          </p:nvPr>
        </p:nvSpPr>
        <p:spPr>
          <a:xfrm>
            <a:off x="876459" y="3352800"/>
            <a:ext cx="306000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0" name="Tijdelijke aanduiding voor tekst 7">
            <a:extLst>
              <a:ext uri="{FF2B5EF4-FFF2-40B4-BE49-F238E27FC236}">
                <a16:creationId xmlns:a16="http://schemas.microsoft.com/office/drawing/2014/main" id="{35E69ED5-8468-71D2-80F7-D4880F2C01BA}"/>
              </a:ext>
            </a:extLst>
          </p:cNvPr>
          <p:cNvSpPr>
            <a:spLocks noGrp="1"/>
          </p:cNvSpPr>
          <p:nvPr>
            <p:ph type="body" sz="quarter" idx="24"/>
          </p:nvPr>
        </p:nvSpPr>
        <p:spPr>
          <a:xfrm>
            <a:off x="4571747" y="3352800"/>
            <a:ext cx="306000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jdelijke aanduiding voor tekst 7">
            <a:extLst>
              <a:ext uri="{FF2B5EF4-FFF2-40B4-BE49-F238E27FC236}">
                <a16:creationId xmlns:a16="http://schemas.microsoft.com/office/drawing/2014/main" id="{077B12D1-EEC9-1219-7569-780185FD6270}"/>
              </a:ext>
            </a:extLst>
          </p:cNvPr>
          <p:cNvSpPr>
            <a:spLocks noGrp="1"/>
          </p:cNvSpPr>
          <p:nvPr>
            <p:ph type="body" sz="quarter" idx="25"/>
          </p:nvPr>
        </p:nvSpPr>
        <p:spPr>
          <a:xfrm>
            <a:off x="8267035" y="3352800"/>
            <a:ext cx="306000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jdelijke aanduiding voor dianummer 1">
            <a:extLst>
              <a:ext uri="{FF2B5EF4-FFF2-40B4-BE49-F238E27FC236}">
                <a16:creationId xmlns:a16="http://schemas.microsoft.com/office/drawing/2014/main" id="{CAE0444D-9DB7-B72B-BF0A-CBEFBAB7E8B2}"/>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19" name="Groep 18">
            <a:extLst>
              <a:ext uri="{FF2B5EF4-FFF2-40B4-BE49-F238E27FC236}">
                <a16:creationId xmlns:a16="http://schemas.microsoft.com/office/drawing/2014/main" id="{C7DD45CA-59BF-39FA-46DA-B941135C00F0}"/>
              </a:ext>
            </a:extLst>
          </p:cNvPr>
          <p:cNvGrpSpPr/>
          <p:nvPr userDrawn="1"/>
        </p:nvGrpSpPr>
        <p:grpSpPr>
          <a:xfrm>
            <a:off x="-3620530" y="2969676"/>
            <a:ext cx="3527668" cy="2862165"/>
            <a:chOff x="-3913429" y="2"/>
            <a:chExt cx="3820567" cy="2862165"/>
          </a:xfrm>
        </p:grpSpPr>
        <p:sp>
          <p:nvSpPr>
            <p:cNvPr id="25" name="Rechthoek: afgeronde hoeken 24">
              <a:extLst>
                <a:ext uri="{FF2B5EF4-FFF2-40B4-BE49-F238E27FC236}">
                  <a16:creationId xmlns:a16="http://schemas.microsoft.com/office/drawing/2014/main" id="{833CF1ED-98BB-24C8-01A9-609CA65D9C52}"/>
                </a:ext>
              </a:extLst>
            </p:cNvPr>
            <p:cNvSpPr/>
            <p:nvPr userDrawn="1"/>
          </p:nvSpPr>
          <p:spPr>
            <a:xfrm>
              <a:off x="-3913429" y="479323"/>
              <a:ext cx="3820567" cy="238284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dia kan je iconen toevoegen in de blauwe vlakken.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Onderaan in de presentatie staan een aantal verborgen dia’s met iconen. Hier kan je een icoon uitzoeken en selecteren, deze kan je kopiëren met de toetsen CRTL + C.</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Plak het icoon vervolgens op deze slide met de toetsen CTRL + V. Nu kan je ze verslepen en op de gewenste plek zetten. Gebruik afbeelding plaatshouder om het icoon goed uit te lijnen.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 afbeelding </a:t>
              </a:r>
              <a:r>
                <a:rPr lang="nl-NL" sz="1000" b="0" dirty="0" err="1">
                  <a:latin typeface="Arial" panose="020B0604020202020204" pitchFamily="34" charset="0"/>
                  <a:cs typeface="Arial" panose="020B0604020202020204" pitchFamily="34" charset="0"/>
                </a:rPr>
                <a:t>plaatshouders</a:t>
              </a:r>
              <a:r>
                <a:rPr lang="nl-NL" sz="1000" b="0" dirty="0">
                  <a:latin typeface="Arial" panose="020B0604020202020204" pitchFamily="34" charset="0"/>
                  <a:cs typeface="Arial" panose="020B0604020202020204" pitchFamily="34" charset="0"/>
                </a:rPr>
                <a:t> mogen blijven staan, deze zijn niet zichtbaar in de presentatiemodus.</a:t>
              </a:r>
            </a:p>
          </p:txBody>
        </p:sp>
        <p:sp>
          <p:nvSpPr>
            <p:cNvPr id="26" name="Rechthoek: afgeronde hoeken 25">
              <a:extLst>
                <a:ext uri="{FF2B5EF4-FFF2-40B4-BE49-F238E27FC236}">
                  <a16:creationId xmlns:a16="http://schemas.microsoft.com/office/drawing/2014/main" id="{E4A33234-C696-B901-4FB2-8E91B4A51ED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toevoegen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27" name="Groep 26">
            <a:extLst>
              <a:ext uri="{FF2B5EF4-FFF2-40B4-BE49-F238E27FC236}">
                <a16:creationId xmlns:a16="http://schemas.microsoft.com/office/drawing/2014/main" id="{0796DBC8-EB53-EEB4-832B-B02A246D5CB4}"/>
              </a:ext>
            </a:extLst>
          </p:cNvPr>
          <p:cNvGrpSpPr/>
          <p:nvPr userDrawn="1"/>
        </p:nvGrpSpPr>
        <p:grpSpPr>
          <a:xfrm>
            <a:off x="-3620530" y="6052800"/>
            <a:ext cx="3527668" cy="1992220"/>
            <a:chOff x="-3913429" y="2"/>
            <a:chExt cx="3820567" cy="1992219"/>
          </a:xfrm>
        </p:grpSpPr>
        <p:sp>
          <p:nvSpPr>
            <p:cNvPr id="28" name="Rechthoek: afgeronde hoeken 27">
              <a:extLst>
                <a:ext uri="{FF2B5EF4-FFF2-40B4-BE49-F238E27FC236}">
                  <a16:creationId xmlns:a16="http://schemas.microsoft.com/office/drawing/2014/main" id="{DB8D25F4-C7D8-103E-61E3-09A1E36A0E97}"/>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29" name="Rechthoek: afgeronde hoeken 28">
              <a:extLst>
                <a:ext uri="{FF2B5EF4-FFF2-40B4-BE49-F238E27FC236}">
                  <a16:creationId xmlns:a16="http://schemas.microsoft.com/office/drawing/2014/main" id="{472181A8-42BA-CDA5-9D3D-AA764C1506D8}"/>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0" name="Groep 3">
            <a:extLst>
              <a:ext uri="{FF2B5EF4-FFF2-40B4-BE49-F238E27FC236}">
                <a16:creationId xmlns:a16="http://schemas.microsoft.com/office/drawing/2014/main" id="{47FD81F3-219D-DC2E-7C5E-C76CEFE9948F}"/>
              </a:ext>
            </a:extLst>
          </p:cNvPr>
          <p:cNvGrpSpPr/>
          <p:nvPr userDrawn="1"/>
        </p:nvGrpSpPr>
        <p:grpSpPr>
          <a:xfrm>
            <a:off x="-3620530" y="2"/>
            <a:ext cx="3527668" cy="2850577"/>
            <a:chOff x="-3620530" y="2"/>
            <a:chExt cx="3527668" cy="2850577"/>
          </a:xfrm>
        </p:grpSpPr>
        <p:grpSp>
          <p:nvGrpSpPr>
            <p:cNvPr id="31" name="Groep 4">
              <a:extLst>
                <a:ext uri="{FF2B5EF4-FFF2-40B4-BE49-F238E27FC236}">
                  <a16:creationId xmlns:a16="http://schemas.microsoft.com/office/drawing/2014/main" id="{A60E26F0-584A-49D2-7E69-CDCACA020A43}"/>
                </a:ext>
              </a:extLst>
            </p:cNvPr>
            <p:cNvGrpSpPr/>
            <p:nvPr/>
          </p:nvGrpSpPr>
          <p:grpSpPr>
            <a:xfrm>
              <a:off x="-3620530" y="2"/>
              <a:ext cx="3527668" cy="2850577"/>
              <a:chOff x="-3913429" y="2"/>
              <a:chExt cx="3820567" cy="2850577"/>
            </a:xfrm>
          </p:grpSpPr>
          <p:sp>
            <p:nvSpPr>
              <p:cNvPr id="33" name="Rechthoek: afgeronde hoeken 11">
                <a:extLst>
                  <a:ext uri="{FF2B5EF4-FFF2-40B4-BE49-F238E27FC236}">
                    <a16:creationId xmlns:a16="http://schemas.microsoft.com/office/drawing/2014/main" id="{389077EF-116F-0FF9-550A-8CA2B3C85FAC}"/>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34" name="Rechthoek: afgeronde hoeken 13">
                <a:extLst>
                  <a:ext uri="{FF2B5EF4-FFF2-40B4-BE49-F238E27FC236}">
                    <a16:creationId xmlns:a16="http://schemas.microsoft.com/office/drawing/2014/main" id="{DCB23E0C-F3E7-2CCE-0D98-1F200658CDC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32" name="Afbeelding 10">
              <a:extLst>
                <a:ext uri="{FF2B5EF4-FFF2-40B4-BE49-F238E27FC236}">
                  <a16:creationId xmlns:a16="http://schemas.microsoft.com/office/drawing/2014/main" id="{F7302B4F-424E-A99D-214A-3F07D640E80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spTree>
    <p:extLst>
      <p:ext uri="{BB962C8B-B14F-4D97-AF65-F5344CB8AC3E}">
        <p14:creationId xmlns:p14="http://schemas.microsoft.com/office/powerpoint/2010/main" val="513186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somming 4 stuk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389052D-7EFF-8781-7C23-81D841F2477E}"/>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
        <p:nvSpPr>
          <p:cNvPr id="10" name="Rounded Rectangle 9">
            <a:extLst>
              <a:ext uri="{FF2B5EF4-FFF2-40B4-BE49-F238E27FC236}">
                <a16:creationId xmlns:a16="http://schemas.microsoft.com/office/drawing/2014/main" id="{18A05C62-F4B6-9328-D02C-DE5CE4A4B0DD}"/>
              </a:ext>
            </a:extLst>
          </p:cNvPr>
          <p:cNvSpPr/>
          <p:nvPr userDrawn="1"/>
        </p:nvSpPr>
        <p:spPr>
          <a:xfrm>
            <a:off x="719579" y="2220444"/>
            <a:ext cx="815945" cy="814332"/>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 name="Picture Placeholder 8">
            <a:extLst>
              <a:ext uri="{FF2B5EF4-FFF2-40B4-BE49-F238E27FC236}">
                <a16:creationId xmlns:a16="http://schemas.microsoft.com/office/drawing/2014/main" id="{DB5535F4-F0EE-E5DC-81BC-D300382A9AFC}"/>
              </a:ext>
            </a:extLst>
          </p:cNvPr>
          <p:cNvSpPr>
            <a:spLocks noGrp="1"/>
          </p:cNvSpPr>
          <p:nvPr>
            <p:ph type="pic" sz="quarter" idx="20" hasCustomPrompt="1"/>
          </p:nvPr>
        </p:nvSpPr>
        <p:spPr>
          <a:xfrm>
            <a:off x="785551" y="2285543"/>
            <a:ext cx="684000" cy="684135"/>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12" name="Rounded Rectangle 11">
            <a:extLst>
              <a:ext uri="{FF2B5EF4-FFF2-40B4-BE49-F238E27FC236}">
                <a16:creationId xmlns:a16="http://schemas.microsoft.com/office/drawing/2014/main" id="{81AD7BE1-93B0-5794-D988-FF24E16F2BC9}"/>
              </a:ext>
            </a:extLst>
          </p:cNvPr>
          <p:cNvSpPr/>
          <p:nvPr userDrawn="1"/>
        </p:nvSpPr>
        <p:spPr>
          <a:xfrm>
            <a:off x="3501488" y="2220444"/>
            <a:ext cx="815945" cy="814332"/>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 name="Picture Placeholder 8">
            <a:extLst>
              <a:ext uri="{FF2B5EF4-FFF2-40B4-BE49-F238E27FC236}">
                <a16:creationId xmlns:a16="http://schemas.microsoft.com/office/drawing/2014/main" id="{F5D6F5BA-D53E-469B-6885-6B74B4902730}"/>
              </a:ext>
            </a:extLst>
          </p:cNvPr>
          <p:cNvSpPr>
            <a:spLocks noGrp="1"/>
          </p:cNvSpPr>
          <p:nvPr>
            <p:ph type="pic" sz="quarter" idx="21" hasCustomPrompt="1"/>
          </p:nvPr>
        </p:nvSpPr>
        <p:spPr>
          <a:xfrm>
            <a:off x="3567460" y="2285543"/>
            <a:ext cx="684000" cy="684135"/>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1" name="Rounded Rectangle 20">
            <a:extLst>
              <a:ext uri="{FF2B5EF4-FFF2-40B4-BE49-F238E27FC236}">
                <a16:creationId xmlns:a16="http://schemas.microsoft.com/office/drawing/2014/main" id="{2A0D660B-CE6A-52E6-6CCA-BF57744A4250}"/>
              </a:ext>
            </a:extLst>
          </p:cNvPr>
          <p:cNvSpPr/>
          <p:nvPr userDrawn="1"/>
        </p:nvSpPr>
        <p:spPr>
          <a:xfrm>
            <a:off x="6283397" y="2220444"/>
            <a:ext cx="815945" cy="814332"/>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 name="Picture Placeholder 8">
            <a:extLst>
              <a:ext uri="{FF2B5EF4-FFF2-40B4-BE49-F238E27FC236}">
                <a16:creationId xmlns:a16="http://schemas.microsoft.com/office/drawing/2014/main" id="{79A26A51-ECEB-294A-7B3D-5560F897359F}"/>
              </a:ext>
            </a:extLst>
          </p:cNvPr>
          <p:cNvSpPr>
            <a:spLocks noGrp="1"/>
          </p:cNvSpPr>
          <p:nvPr>
            <p:ph type="pic" sz="quarter" idx="22" hasCustomPrompt="1"/>
          </p:nvPr>
        </p:nvSpPr>
        <p:spPr>
          <a:xfrm>
            <a:off x="6349369" y="2285543"/>
            <a:ext cx="684000" cy="684135"/>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3" name="Rounded Rectangle 22">
            <a:extLst>
              <a:ext uri="{FF2B5EF4-FFF2-40B4-BE49-F238E27FC236}">
                <a16:creationId xmlns:a16="http://schemas.microsoft.com/office/drawing/2014/main" id="{FF369746-9B47-5AC3-D443-D816248888AF}"/>
              </a:ext>
            </a:extLst>
          </p:cNvPr>
          <p:cNvSpPr/>
          <p:nvPr userDrawn="1"/>
        </p:nvSpPr>
        <p:spPr>
          <a:xfrm>
            <a:off x="9039349" y="2220444"/>
            <a:ext cx="815945" cy="814332"/>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Picture Placeholder 8">
            <a:extLst>
              <a:ext uri="{FF2B5EF4-FFF2-40B4-BE49-F238E27FC236}">
                <a16:creationId xmlns:a16="http://schemas.microsoft.com/office/drawing/2014/main" id="{72B83CCF-87EB-2DA9-A959-902F42AB5951}"/>
              </a:ext>
            </a:extLst>
          </p:cNvPr>
          <p:cNvSpPr>
            <a:spLocks noGrp="1"/>
          </p:cNvSpPr>
          <p:nvPr>
            <p:ph type="pic" sz="quarter" idx="23" hasCustomPrompt="1"/>
          </p:nvPr>
        </p:nvSpPr>
        <p:spPr>
          <a:xfrm>
            <a:off x="9105321" y="2285543"/>
            <a:ext cx="684000" cy="684135"/>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5" name="Rounded Rectangle 24">
            <a:extLst>
              <a:ext uri="{FF2B5EF4-FFF2-40B4-BE49-F238E27FC236}">
                <a16:creationId xmlns:a16="http://schemas.microsoft.com/office/drawing/2014/main" id="{8E1FBB10-68F1-AFF5-0BAF-9E2335A14AB2}"/>
              </a:ext>
            </a:extLst>
          </p:cNvPr>
          <p:cNvSpPr/>
          <p:nvPr userDrawn="1"/>
        </p:nvSpPr>
        <p:spPr>
          <a:xfrm>
            <a:off x="719580" y="3176833"/>
            <a:ext cx="2452578"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7" name="Rounded Rectangle 26">
            <a:extLst>
              <a:ext uri="{FF2B5EF4-FFF2-40B4-BE49-F238E27FC236}">
                <a16:creationId xmlns:a16="http://schemas.microsoft.com/office/drawing/2014/main" id="{A6F38D93-AB68-B6F9-1F5D-F79D96ABF4A6}"/>
              </a:ext>
            </a:extLst>
          </p:cNvPr>
          <p:cNvSpPr/>
          <p:nvPr userDrawn="1"/>
        </p:nvSpPr>
        <p:spPr>
          <a:xfrm>
            <a:off x="3505971" y="3176833"/>
            <a:ext cx="2452578"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9" name="Rounded Rectangle 28">
            <a:extLst>
              <a:ext uri="{FF2B5EF4-FFF2-40B4-BE49-F238E27FC236}">
                <a16:creationId xmlns:a16="http://schemas.microsoft.com/office/drawing/2014/main" id="{EACE10CF-2323-CB4E-5CD8-28868FDBEA29}"/>
              </a:ext>
            </a:extLst>
          </p:cNvPr>
          <p:cNvSpPr/>
          <p:nvPr userDrawn="1"/>
        </p:nvSpPr>
        <p:spPr>
          <a:xfrm>
            <a:off x="6283398" y="3176833"/>
            <a:ext cx="2452578"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1" name="Rounded Rectangle 30">
            <a:extLst>
              <a:ext uri="{FF2B5EF4-FFF2-40B4-BE49-F238E27FC236}">
                <a16:creationId xmlns:a16="http://schemas.microsoft.com/office/drawing/2014/main" id="{28CF264B-592A-7D09-B1E0-029154535E8C}"/>
              </a:ext>
            </a:extLst>
          </p:cNvPr>
          <p:cNvSpPr/>
          <p:nvPr userDrawn="1"/>
        </p:nvSpPr>
        <p:spPr>
          <a:xfrm>
            <a:off x="9039349" y="3176833"/>
            <a:ext cx="2452578"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4" name="Groep 3">
            <a:extLst>
              <a:ext uri="{FF2B5EF4-FFF2-40B4-BE49-F238E27FC236}">
                <a16:creationId xmlns:a16="http://schemas.microsoft.com/office/drawing/2014/main" id="{A3BA07A8-1BCE-A67C-43D3-D79DF814840A}"/>
              </a:ext>
            </a:extLst>
          </p:cNvPr>
          <p:cNvGrpSpPr/>
          <p:nvPr userDrawn="1"/>
        </p:nvGrpSpPr>
        <p:grpSpPr>
          <a:xfrm>
            <a:off x="10883255" y="6402155"/>
            <a:ext cx="1057940" cy="455845"/>
            <a:chOff x="10883255" y="6402155"/>
            <a:chExt cx="1057940" cy="455845"/>
          </a:xfrm>
        </p:grpSpPr>
        <p:sp>
          <p:nvSpPr>
            <p:cNvPr id="5" name="Rechthoek: afgeronde bovenhoeken 4">
              <a:extLst>
                <a:ext uri="{FF2B5EF4-FFF2-40B4-BE49-F238E27FC236}">
                  <a16:creationId xmlns:a16="http://schemas.microsoft.com/office/drawing/2014/main" id="{B6CF8113-EB7C-1DBB-C554-3E61020876FD}"/>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13" name="Afbeelding 12" descr="Afbeelding met tekst, Lettertype, logo, Graphics&#10;&#10;Automatisch gegenereerde beschrijving">
              <a:extLst>
                <a:ext uri="{FF2B5EF4-FFF2-40B4-BE49-F238E27FC236}">
                  <a16:creationId xmlns:a16="http://schemas.microsoft.com/office/drawing/2014/main" id="{1637BC7A-4811-9C29-5101-5D09793858F6}"/>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6" name="Tijdelijke aanduiding voor tekst 7">
            <a:extLst>
              <a:ext uri="{FF2B5EF4-FFF2-40B4-BE49-F238E27FC236}">
                <a16:creationId xmlns:a16="http://schemas.microsoft.com/office/drawing/2014/main" id="{91608B1A-5077-574A-2B73-A8D196F1618C}"/>
              </a:ext>
            </a:extLst>
          </p:cNvPr>
          <p:cNvSpPr>
            <a:spLocks noGrp="1"/>
          </p:cNvSpPr>
          <p:nvPr>
            <p:ph type="body" sz="quarter" idx="28"/>
          </p:nvPr>
        </p:nvSpPr>
        <p:spPr>
          <a:xfrm>
            <a:off x="876459" y="3352800"/>
            <a:ext cx="213882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8" name="Tijdelijke aanduiding voor tekst 7">
            <a:extLst>
              <a:ext uri="{FF2B5EF4-FFF2-40B4-BE49-F238E27FC236}">
                <a16:creationId xmlns:a16="http://schemas.microsoft.com/office/drawing/2014/main" id="{B0A4BBDF-F569-F9FA-631E-F1EF8422A374}"/>
              </a:ext>
            </a:extLst>
          </p:cNvPr>
          <p:cNvSpPr>
            <a:spLocks noGrp="1"/>
          </p:cNvSpPr>
          <p:nvPr>
            <p:ph type="body" sz="quarter" idx="29"/>
          </p:nvPr>
        </p:nvSpPr>
        <p:spPr>
          <a:xfrm>
            <a:off x="3662850" y="3352800"/>
            <a:ext cx="213882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14" name="Tijdelijke aanduiding voor tekst 7">
            <a:extLst>
              <a:ext uri="{FF2B5EF4-FFF2-40B4-BE49-F238E27FC236}">
                <a16:creationId xmlns:a16="http://schemas.microsoft.com/office/drawing/2014/main" id="{78CC0790-DC6B-969F-7137-EA1B2FCDA771}"/>
              </a:ext>
            </a:extLst>
          </p:cNvPr>
          <p:cNvSpPr>
            <a:spLocks noGrp="1"/>
          </p:cNvSpPr>
          <p:nvPr>
            <p:ph type="body" sz="quarter" idx="30"/>
          </p:nvPr>
        </p:nvSpPr>
        <p:spPr>
          <a:xfrm>
            <a:off x="6440277" y="3352800"/>
            <a:ext cx="213882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15" name="Tijdelijke aanduiding voor tekst 7">
            <a:extLst>
              <a:ext uri="{FF2B5EF4-FFF2-40B4-BE49-F238E27FC236}">
                <a16:creationId xmlns:a16="http://schemas.microsoft.com/office/drawing/2014/main" id="{7F226441-C063-1595-0B56-757FE045008B}"/>
              </a:ext>
            </a:extLst>
          </p:cNvPr>
          <p:cNvSpPr>
            <a:spLocks noGrp="1"/>
          </p:cNvSpPr>
          <p:nvPr>
            <p:ph type="body" sz="quarter" idx="31"/>
          </p:nvPr>
        </p:nvSpPr>
        <p:spPr>
          <a:xfrm>
            <a:off x="9196228" y="3352800"/>
            <a:ext cx="2138820" cy="2700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2" name="Tijdelijke aanduiding voor dianummer 1">
            <a:extLst>
              <a:ext uri="{FF2B5EF4-FFF2-40B4-BE49-F238E27FC236}">
                <a16:creationId xmlns:a16="http://schemas.microsoft.com/office/drawing/2014/main" id="{623D1E01-CED6-36A6-7FFC-1C0780EF19C5}"/>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19" name="Groep 18">
            <a:extLst>
              <a:ext uri="{FF2B5EF4-FFF2-40B4-BE49-F238E27FC236}">
                <a16:creationId xmlns:a16="http://schemas.microsoft.com/office/drawing/2014/main" id="{2909C9BA-5EB3-921C-26C8-B2C6EBF91C96}"/>
              </a:ext>
            </a:extLst>
          </p:cNvPr>
          <p:cNvGrpSpPr/>
          <p:nvPr userDrawn="1"/>
        </p:nvGrpSpPr>
        <p:grpSpPr>
          <a:xfrm>
            <a:off x="-3620530" y="2969676"/>
            <a:ext cx="3527668" cy="2862165"/>
            <a:chOff x="-3913429" y="2"/>
            <a:chExt cx="3820567" cy="2862165"/>
          </a:xfrm>
        </p:grpSpPr>
        <p:sp>
          <p:nvSpPr>
            <p:cNvPr id="26" name="Rechthoek: afgeronde hoeken 25">
              <a:extLst>
                <a:ext uri="{FF2B5EF4-FFF2-40B4-BE49-F238E27FC236}">
                  <a16:creationId xmlns:a16="http://schemas.microsoft.com/office/drawing/2014/main" id="{2374C9D7-2824-58E1-089A-FD43F8C41A40}"/>
                </a:ext>
              </a:extLst>
            </p:cNvPr>
            <p:cNvSpPr/>
            <p:nvPr userDrawn="1"/>
          </p:nvSpPr>
          <p:spPr>
            <a:xfrm>
              <a:off x="-3913429" y="479323"/>
              <a:ext cx="3820567" cy="238284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dia kan je iconen toevoegen in de blauwe vlakken.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Onderaan in de presentatie staan een aantal verborgen dia’s met iconen. Hier kan je een icoon uitzoeken en selecteren, deze kan je kopiëren met de toetsen CRTL + C.</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Plak het icoon vervolgens op deze slide met de toetsen CTRL + V. Nu kan je ze verslepen en op de gewenste plek zetten. Gebruik afbeelding </a:t>
              </a:r>
              <a:r>
                <a:rPr lang="nl-NL" sz="1000" b="0" dirty="0" err="1">
                  <a:latin typeface="Arial" panose="020B0604020202020204" pitchFamily="34" charset="0"/>
                  <a:cs typeface="Arial" panose="020B0604020202020204" pitchFamily="34" charset="0"/>
                </a:rPr>
                <a:t>plaatshouder</a:t>
              </a:r>
              <a:r>
                <a:rPr lang="nl-NL" sz="1000" b="0" dirty="0">
                  <a:latin typeface="Arial" panose="020B0604020202020204" pitchFamily="34" charset="0"/>
                  <a:cs typeface="Arial" panose="020B0604020202020204" pitchFamily="34" charset="0"/>
                </a:rPr>
                <a:t> om het icoon goed uit te lijnen.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 afbeelding </a:t>
              </a:r>
              <a:r>
                <a:rPr lang="nl-NL" sz="1000" b="0" dirty="0" err="1">
                  <a:latin typeface="Arial" panose="020B0604020202020204" pitchFamily="34" charset="0"/>
                  <a:cs typeface="Arial" panose="020B0604020202020204" pitchFamily="34" charset="0"/>
                </a:rPr>
                <a:t>plaatshouders</a:t>
              </a:r>
              <a:r>
                <a:rPr lang="nl-NL" sz="1000" b="0" dirty="0">
                  <a:latin typeface="Arial" panose="020B0604020202020204" pitchFamily="34" charset="0"/>
                  <a:cs typeface="Arial" panose="020B0604020202020204" pitchFamily="34" charset="0"/>
                </a:rPr>
                <a:t> mogen blijven staan, deze zijn niet zichtbaar in de presentatiemodus.</a:t>
              </a:r>
            </a:p>
          </p:txBody>
        </p:sp>
        <p:sp>
          <p:nvSpPr>
            <p:cNvPr id="28" name="Rechthoek: afgeronde hoeken 27">
              <a:extLst>
                <a:ext uri="{FF2B5EF4-FFF2-40B4-BE49-F238E27FC236}">
                  <a16:creationId xmlns:a16="http://schemas.microsoft.com/office/drawing/2014/main" id="{DF8134D2-C0A7-9C2C-ACD4-FD5A90F5E5EF}"/>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toevoegen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0" name="Groep 29">
            <a:extLst>
              <a:ext uri="{FF2B5EF4-FFF2-40B4-BE49-F238E27FC236}">
                <a16:creationId xmlns:a16="http://schemas.microsoft.com/office/drawing/2014/main" id="{5C5B7D0E-6D98-8AB5-93F6-CF82545D17BB}"/>
              </a:ext>
            </a:extLst>
          </p:cNvPr>
          <p:cNvGrpSpPr/>
          <p:nvPr userDrawn="1"/>
        </p:nvGrpSpPr>
        <p:grpSpPr>
          <a:xfrm>
            <a:off x="-3620530" y="6052800"/>
            <a:ext cx="3527668" cy="1992220"/>
            <a:chOff x="-3913429" y="2"/>
            <a:chExt cx="3820567" cy="1992219"/>
          </a:xfrm>
        </p:grpSpPr>
        <p:sp>
          <p:nvSpPr>
            <p:cNvPr id="32" name="Rechthoek: afgeronde hoeken 31">
              <a:extLst>
                <a:ext uri="{FF2B5EF4-FFF2-40B4-BE49-F238E27FC236}">
                  <a16:creationId xmlns:a16="http://schemas.microsoft.com/office/drawing/2014/main" id="{DAF80663-F83C-06F9-90C6-8EBA8073B814}"/>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33" name="Rechthoek: afgeronde hoeken 32">
              <a:extLst>
                <a:ext uri="{FF2B5EF4-FFF2-40B4-BE49-F238E27FC236}">
                  <a16:creationId xmlns:a16="http://schemas.microsoft.com/office/drawing/2014/main" id="{470B352D-D20C-AA3F-81A1-A8AA614B0B6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4" name="Groep 3">
            <a:extLst>
              <a:ext uri="{FF2B5EF4-FFF2-40B4-BE49-F238E27FC236}">
                <a16:creationId xmlns:a16="http://schemas.microsoft.com/office/drawing/2014/main" id="{A6CCD0B5-85A6-578E-0DF2-9F17E2C1926C}"/>
              </a:ext>
            </a:extLst>
          </p:cNvPr>
          <p:cNvGrpSpPr/>
          <p:nvPr userDrawn="1"/>
        </p:nvGrpSpPr>
        <p:grpSpPr>
          <a:xfrm>
            <a:off x="-3620530" y="2"/>
            <a:ext cx="3527668" cy="2850577"/>
            <a:chOff x="-3620530" y="2"/>
            <a:chExt cx="3527668" cy="2850577"/>
          </a:xfrm>
        </p:grpSpPr>
        <p:grpSp>
          <p:nvGrpSpPr>
            <p:cNvPr id="35" name="Groep 4">
              <a:extLst>
                <a:ext uri="{FF2B5EF4-FFF2-40B4-BE49-F238E27FC236}">
                  <a16:creationId xmlns:a16="http://schemas.microsoft.com/office/drawing/2014/main" id="{71A372E9-76E5-0070-B551-BC464028FEEA}"/>
                </a:ext>
              </a:extLst>
            </p:cNvPr>
            <p:cNvGrpSpPr/>
            <p:nvPr/>
          </p:nvGrpSpPr>
          <p:grpSpPr>
            <a:xfrm>
              <a:off x="-3620530" y="2"/>
              <a:ext cx="3527668" cy="2850577"/>
              <a:chOff x="-3913429" y="2"/>
              <a:chExt cx="3820567" cy="2850577"/>
            </a:xfrm>
          </p:grpSpPr>
          <p:sp>
            <p:nvSpPr>
              <p:cNvPr id="37" name="Rechthoek: afgeronde hoeken 11">
                <a:extLst>
                  <a:ext uri="{FF2B5EF4-FFF2-40B4-BE49-F238E27FC236}">
                    <a16:creationId xmlns:a16="http://schemas.microsoft.com/office/drawing/2014/main" id="{488BBDE1-1C3D-9401-FAB5-9C27C751E021}"/>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38" name="Rechthoek: afgeronde hoeken 13">
                <a:extLst>
                  <a:ext uri="{FF2B5EF4-FFF2-40B4-BE49-F238E27FC236}">
                    <a16:creationId xmlns:a16="http://schemas.microsoft.com/office/drawing/2014/main" id="{4B91F064-1AA0-D93B-403B-E5471F9E4D87}"/>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36" name="Afbeelding 10">
              <a:extLst>
                <a:ext uri="{FF2B5EF4-FFF2-40B4-BE49-F238E27FC236}">
                  <a16:creationId xmlns:a16="http://schemas.microsoft.com/office/drawing/2014/main" id="{BCAD45C6-B45B-8DFB-8F26-147812F056F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spTree>
    <p:extLst>
      <p:ext uri="{BB962C8B-B14F-4D97-AF65-F5344CB8AC3E}">
        <p14:creationId xmlns:p14="http://schemas.microsoft.com/office/powerpoint/2010/main" val="3202018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somming 5 stu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31BB314-8142-9C98-A86D-C92E14D90198}"/>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deze dia</a:t>
            </a:r>
          </a:p>
        </p:txBody>
      </p:sp>
      <p:sp>
        <p:nvSpPr>
          <p:cNvPr id="19" name="Rounded Rectangle 18">
            <a:extLst>
              <a:ext uri="{FF2B5EF4-FFF2-40B4-BE49-F238E27FC236}">
                <a16:creationId xmlns:a16="http://schemas.microsoft.com/office/drawing/2014/main" id="{B2DE4257-1EF5-70D8-1EDA-A21195CFFE5B}"/>
              </a:ext>
            </a:extLst>
          </p:cNvPr>
          <p:cNvSpPr/>
          <p:nvPr userDrawn="1"/>
        </p:nvSpPr>
        <p:spPr>
          <a:xfrm>
            <a:off x="701029"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 name="Picture Placeholder 8">
            <a:extLst>
              <a:ext uri="{FF2B5EF4-FFF2-40B4-BE49-F238E27FC236}">
                <a16:creationId xmlns:a16="http://schemas.microsoft.com/office/drawing/2014/main" id="{E40BCB9B-0276-8F3C-81B6-095CAA8713B2}"/>
              </a:ext>
            </a:extLst>
          </p:cNvPr>
          <p:cNvSpPr>
            <a:spLocks noGrp="1"/>
          </p:cNvSpPr>
          <p:nvPr>
            <p:ph type="pic" sz="quarter" idx="22" hasCustomPrompt="1"/>
          </p:nvPr>
        </p:nvSpPr>
        <p:spPr>
          <a:xfrm>
            <a:off x="767002"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1" name="Rounded Rectangle 20">
            <a:extLst>
              <a:ext uri="{FF2B5EF4-FFF2-40B4-BE49-F238E27FC236}">
                <a16:creationId xmlns:a16="http://schemas.microsoft.com/office/drawing/2014/main" id="{0F508949-D981-25ED-1FDC-A4CD8467B8F8}"/>
              </a:ext>
            </a:extLst>
          </p:cNvPr>
          <p:cNvSpPr/>
          <p:nvPr userDrawn="1"/>
        </p:nvSpPr>
        <p:spPr>
          <a:xfrm>
            <a:off x="2969589"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 name="Picture Placeholder 8">
            <a:extLst>
              <a:ext uri="{FF2B5EF4-FFF2-40B4-BE49-F238E27FC236}">
                <a16:creationId xmlns:a16="http://schemas.microsoft.com/office/drawing/2014/main" id="{61C1AE31-1D55-A7B0-EBF3-98601C5128A0}"/>
              </a:ext>
            </a:extLst>
          </p:cNvPr>
          <p:cNvSpPr>
            <a:spLocks noGrp="1"/>
          </p:cNvSpPr>
          <p:nvPr>
            <p:ph type="pic" sz="quarter" idx="23" hasCustomPrompt="1"/>
          </p:nvPr>
        </p:nvSpPr>
        <p:spPr>
          <a:xfrm>
            <a:off x="3035562"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3" name="Rounded Rectangle 22">
            <a:extLst>
              <a:ext uri="{FF2B5EF4-FFF2-40B4-BE49-F238E27FC236}">
                <a16:creationId xmlns:a16="http://schemas.microsoft.com/office/drawing/2014/main" id="{8CBD0CCE-E788-AA64-74DB-3B1F9986BF51}"/>
              </a:ext>
            </a:extLst>
          </p:cNvPr>
          <p:cNvSpPr/>
          <p:nvPr userDrawn="1"/>
        </p:nvSpPr>
        <p:spPr>
          <a:xfrm>
            <a:off x="5175974"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Picture Placeholder 8">
            <a:extLst>
              <a:ext uri="{FF2B5EF4-FFF2-40B4-BE49-F238E27FC236}">
                <a16:creationId xmlns:a16="http://schemas.microsoft.com/office/drawing/2014/main" id="{7AE88C36-2556-7D36-4C23-713C1937E472}"/>
              </a:ext>
            </a:extLst>
          </p:cNvPr>
          <p:cNvSpPr>
            <a:spLocks noGrp="1"/>
          </p:cNvSpPr>
          <p:nvPr>
            <p:ph type="pic" sz="quarter" idx="24" hasCustomPrompt="1"/>
          </p:nvPr>
        </p:nvSpPr>
        <p:spPr>
          <a:xfrm>
            <a:off x="5241947"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5" name="Rounded Rectangle 24">
            <a:extLst>
              <a:ext uri="{FF2B5EF4-FFF2-40B4-BE49-F238E27FC236}">
                <a16:creationId xmlns:a16="http://schemas.microsoft.com/office/drawing/2014/main" id="{2971979C-5800-4BE7-A528-3BBD3291AA3B}"/>
              </a:ext>
            </a:extLst>
          </p:cNvPr>
          <p:cNvSpPr/>
          <p:nvPr userDrawn="1"/>
        </p:nvSpPr>
        <p:spPr>
          <a:xfrm>
            <a:off x="7397606"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6" name="Picture Placeholder 8">
            <a:extLst>
              <a:ext uri="{FF2B5EF4-FFF2-40B4-BE49-F238E27FC236}">
                <a16:creationId xmlns:a16="http://schemas.microsoft.com/office/drawing/2014/main" id="{9978DEB2-BB7F-6A19-DA84-DA4497185566}"/>
              </a:ext>
            </a:extLst>
          </p:cNvPr>
          <p:cNvSpPr>
            <a:spLocks noGrp="1"/>
          </p:cNvSpPr>
          <p:nvPr>
            <p:ph type="pic" sz="quarter" idx="25" hasCustomPrompt="1"/>
          </p:nvPr>
        </p:nvSpPr>
        <p:spPr>
          <a:xfrm>
            <a:off x="7463579"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7" name="Rounded Rectangle 26">
            <a:extLst>
              <a:ext uri="{FF2B5EF4-FFF2-40B4-BE49-F238E27FC236}">
                <a16:creationId xmlns:a16="http://schemas.microsoft.com/office/drawing/2014/main" id="{FFC7D6EA-7D91-B5C7-0930-77CF564B36F2}"/>
              </a:ext>
            </a:extLst>
          </p:cNvPr>
          <p:cNvSpPr/>
          <p:nvPr userDrawn="1"/>
        </p:nvSpPr>
        <p:spPr>
          <a:xfrm>
            <a:off x="9628129" y="2220442"/>
            <a:ext cx="815946" cy="814333"/>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8" name="Picture Placeholder 8">
            <a:extLst>
              <a:ext uri="{FF2B5EF4-FFF2-40B4-BE49-F238E27FC236}">
                <a16:creationId xmlns:a16="http://schemas.microsoft.com/office/drawing/2014/main" id="{43D9F937-4809-2300-0D15-521D08452EC4}"/>
              </a:ext>
            </a:extLst>
          </p:cNvPr>
          <p:cNvSpPr>
            <a:spLocks noGrp="1"/>
          </p:cNvSpPr>
          <p:nvPr>
            <p:ph type="pic" sz="quarter" idx="26" hasCustomPrompt="1"/>
          </p:nvPr>
        </p:nvSpPr>
        <p:spPr>
          <a:xfrm>
            <a:off x="9694102" y="2285540"/>
            <a:ext cx="684000" cy="684136"/>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31" name="Rounded Rectangle 30">
            <a:extLst>
              <a:ext uri="{FF2B5EF4-FFF2-40B4-BE49-F238E27FC236}">
                <a16:creationId xmlns:a16="http://schemas.microsoft.com/office/drawing/2014/main" id="{28CA31B2-E1F7-728F-651D-22243BCEB61E}"/>
              </a:ext>
            </a:extLst>
          </p:cNvPr>
          <p:cNvSpPr/>
          <p:nvPr userDrawn="1"/>
        </p:nvSpPr>
        <p:spPr>
          <a:xfrm>
            <a:off x="719579"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3" name="Rounded Rectangle 32">
            <a:extLst>
              <a:ext uri="{FF2B5EF4-FFF2-40B4-BE49-F238E27FC236}">
                <a16:creationId xmlns:a16="http://schemas.microsoft.com/office/drawing/2014/main" id="{55FB28CD-7248-EAF0-D9CE-F08F34A9B48B}"/>
              </a:ext>
            </a:extLst>
          </p:cNvPr>
          <p:cNvSpPr/>
          <p:nvPr userDrawn="1"/>
        </p:nvSpPr>
        <p:spPr>
          <a:xfrm>
            <a:off x="2969589"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ounded Rectangle 34">
            <a:extLst>
              <a:ext uri="{FF2B5EF4-FFF2-40B4-BE49-F238E27FC236}">
                <a16:creationId xmlns:a16="http://schemas.microsoft.com/office/drawing/2014/main" id="{2CFBECEF-5395-0762-D23C-10700A5C6892}"/>
              </a:ext>
            </a:extLst>
          </p:cNvPr>
          <p:cNvSpPr/>
          <p:nvPr userDrawn="1"/>
        </p:nvSpPr>
        <p:spPr>
          <a:xfrm>
            <a:off x="5175974"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ounded Rectangle 36">
            <a:extLst>
              <a:ext uri="{FF2B5EF4-FFF2-40B4-BE49-F238E27FC236}">
                <a16:creationId xmlns:a16="http://schemas.microsoft.com/office/drawing/2014/main" id="{1F70C0BE-5053-D351-30DC-6CE359418EA3}"/>
              </a:ext>
            </a:extLst>
          </p:cNvPr>
          <p:cNvSpPr/>
          <p:nvPr userDrawn="1"/>
        </p:nvSpPr>
        <p:spPr>
          <a:xfrm>
            <a:off x="7397606"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ounded Rectangle 38">
            <a:extLst>
              <a:ext uri="{FF2B5EF4-FFF2-40B4-BE49-F238E27FC236}">
                <a16:creationId xmlns:a16="http://schemas.microsoft.com/office/drawing/2014/main" id="{379C1103-9674-E748-C54D-0B1D9735799F}"/>
              </a:ext>
            </a:extLst>
          </p:cNvPr>
          <p:cNvSpPr/>
          <p:nvPr userDrawn="1"/>
        </p:nvSpPr>
        <p:spPr>
          <a:xfrm>
            <a:off x="9628129" y="3176833"/>
            <a:ext cx="1875251" cy="3054285"/>
          </a:xfrm>
          <a:prstGeom prst="roundRect">
            <a:avLst>
              <a:gd name="adj" fmla="val 419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 name="Rectangle 1">
            <a:extLst>
              <a:ext uri="{FF2B5EF4-FFF2-40B4-BE49-F238E27FC236}">
                <a16:creationId xmlns:a16="http://schemas.microsoft.com/office/drawing/2014/main" id="{F076A4D3-AB73-BEB1-56AE-FBE61E457D9B}"/>
              </a:ext>
            </a:extLst>
          </p:cNvPr>
          <p:cNvSpPr/>
          <p:nvPr userDrawn="1"/>
        </p:nvSpPr>
        <p:spPr>
          <a:xfrm>
            <a:off x="10648017" y="1635071"/>
            <a:ext cx="410024" cy="689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nvGrpSpPr>
          <p:cNvPr id="5" name="Groep 4">
            <a:extLst>
              <a:ext uri="{FF2B5EF4-FFF2-40B4-BE49-F238E27FC236}">
                <a16:creationId xmlns:a16="http://schemas.microsoft.com/office/drawing/2014/main" id="{83F2E796-9B46-F264-3FC5-0456AA25C265}"/>
              </a:ext>
            </a:extLst>
          </p:cNvPr>
          <p:cNvGrpSpPr/>
          <p:nvPr userDrawn="1"/>
        </p:nvGrpSpPr>
        <p:grpSpPr>
          <a:xfrm>
            <a:off x="10883255" y="6402155"/>
            <a:ext cx="1057940" cy="455845"/>
            <a:chOff x="10883255" y="6402155"/>
            <a:chExt cx="1057940" cy="455845"/>
          </a:xfrm>
        </p:grpSpPr>
        <p:sp>
          <p:nvSpPr>
            <p:cNvPr id="6" name="Rechthoek: afgeronde bovenhoeken 5">
              <a:extLst>
                <a:ext uri="{FF2B5EF4-FFF2-40B4-BE49-F238E27FC236}">
                  <a16:creationId xmlns:a16="http://schemas.microsoft.com/office/drawing/2014/main" id="{5749F2F8-ED66-952C-B079-59975B615137}"/>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7" name="Afbeelding 6" descr="Afbeelding met tekst, Lettertype, logo, Graphics&#10;&#10;Automatisch gegenereerde beschrijving">
              <a:extLst>
                <a:ext uri="{FF2B5EF4-FFF2-40B4-BE49-F238E27FC236}">
                  <a16:creationId xmlns:a16="http://schemas.microsoft.com/office/drawing/2014/main" id="{7F75622D-09ED-2CA8-60EE-77D8D91D8ED4}"/>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8" name="Tijdelijke aanduiding voor tekst 7">
            <a:extLst>
              <a:ext uri="{FF2B5EF4-FFF2-40B4-BE49-F238E27FC236}">
                <a16:creationId xmlns:a16="http://schemas.microsoft.com/office/drawing/2014/main" id="{F6325702-7860-5A79-E13B-1D6CC9BEFA04}"/>
              </a:ext>
            </a:extLst>
          </p:cNvPr>
          <p:cNvSpPr>
            <a:spLocks noGrp="1"/>
          </p:cNvSpPr>
          <p:nvPr>
            <p:ph type="body" sz="quarter" idx="28"/>
          </p:nvPr>
        </p:nvSpPr>
        <p:spPr>
          <a:xfrm>
            <a:off x="876459"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9" name="Tijdelijke aanduiding voor tekst 7">
            <a:extLst>
              <a:ext uri="{FF2B5EF4-FFF2-40B4-BE49-F238E27FC236}">
                <a16:creationId xmlns:a16="http://schemas.microsoft.com/office/drawing/2014/main" id="{CB0FFCB5-1674-ED4E-724F-5994DBB1C6E0}"/>
              </a:ext>
            </a:extLst>
          </p:cNvPr>
          <p:cNvSpPr>
            <a:spLocks noGrp="1"/>
          </p:cNvSpPr>
          <p:nvPr>
            <p:ph type="body" sz="quarter" idx="33"/>
          </p:nvPr>
        </p:nvSpPr>
        <p:spPr>
          <a:xfrm>
            <a:off x="3120265"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10" name="Tijdelijke aanduiding voor tekst 7">
            <a:extLst>
              <a:ext uri="{FF2B5EF4-FFF2-40B4-BE49-F238E27FC236}">
                <a16:creationId xmlns:a16="http://schemas.microsoft.com/office/drawing/2014/main" id="{57C74A73-8094-813A-1190-F0FDB1F84008}"/>
              </a:ext>
            </a:extLst>
          </p:cNvPr>
          <p:cNvSpPr>
            <a:spLocks noGrp="1"/>
          </p:cNvSpPr>
          <p:nvPr>
            <p:ph type="body" sz="quarter" idx="34"/>
          </p:nvPr>
        </p:nvSpPr>
        <p:spPr>
          <a:xfrm>
            <a:off x="5326650"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11" name="Tijdelijke aanduiding voor tekst 7">
            <a:extLst>
              <a:ext uri="{FF2B5EF4-FFF2-40B4-BE49-F238E27FC236}">
                <a16:creationId xmlns:a16="http://schemas.microsoft.com/office/drawing/2014/main" id="{21E5C3C2-D96F-C14A-6566-62C12C4096FF}"/>
              </a:ext>
            </a:extLst>
          </p:cNvPr>
          <p:cNvSpPr>
            <a:spLocks noGrp="1"/>
          </p:cNvSpPr>
          <p:nvPr>
            <p:ph type="body" sz="quarter" idx="35"/>
          </p:nvPr>
        </p:nvSpPr>
        <p:spPr>
          <a:xfrm>
            <a:off x="7548282"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12" name="Tijdelijke aanduiding voor tekst 7">
            <a:extLst>
              <a:ext uri="{FF2B5EF4-FFF2-40B4-BE49-F238E27FC236}">
                <a16:creationId xmlns:a16="http://schemas.microsoft.com/office/drawing/2014/main" id="{9FC4F0C3-B1D5-4770-8994-E0A3C0B3FA7A}"/>
              </a:ext>
            </a:extLst>
          </p:cNvPr>
          <p:cNvSpPr>
            <a:spLocks noGrp="1"/>
          </p:cNvSpPr>
          <p:nvPr>
            <p:ph type="body" sz="quarter" idx="36"/>
          </p:nvPr>
        </p:nvSpPr>
        <p:spPr>
          <a:xfrm>
            <a:off x="9778805" y="3352800"/>
            <a:ext cx="1561490" cy="2700000"/>
          </a:xfrm>
        </p:spPr>
        <p:txBody>
          <a:bodyPr/>
          <a:lstStyle/>
          <a:p>
            <a:pPr lvl="0"/>
            <a:r>
              <a:rPr lang="nl-NL" noProof="0"/>
              <a:t>Klikken om de tekststijl van het model te bewerken</a:t>
            </a:r>
          </a:p>
          <a:p>
            <a:pPr lvl="1"/>
            <a:r>
              <a:rPr lang="nl-NL" noProof="0"/>
              <a:t>Tweede niveau</a:t>
            </a:r>
          </a:p>
          <a:p>
            <a:pPr lvl="2"/>
            <a:r>
              <a:rPr lang="nl-NL" noProof="0"/>
              <a:t>Derde niveau</a:t>
            </a:r>
          </a:p>
        </p:txBody>
      </p:sp>
      <p:sp>
        <p:nvSpPr>
          <p:cNvPr id="3" name="Tijdelijke aanduiding voor dianummer 2">
            <a:extLst>
              <a:ext uri="{FF2B5EF4-FFF2-40B4-BE49-F238E27FC236}">
                <a16:creationId xmlns:a16="http://schemas.microsoft.com/office/drawing/2014/main" id="{C829C6BE-F74B-BCD4-6021-17D149D24528}"/>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17" name="Groep 16">
            <a:extLst>
              <a:ext uri="{FF2B5EF4-FFF2-40B4-BE49-F238E27FC236}">
                <a16:creationId xmlns:a16="http://schemas.microsoft.com/office/drawing/2014/main" id="{C3CCE177-44E2-6F49-FD60-8E2705575CBB}"/>
              </a:ext>
            </a:extLst>
          </p:cNvPr>
          <p:cNvGrpSpPr/>
          <p:nvPr userDrawn="1"/>
        </p:nvGrpSpPr>
        <p:grpSpPr>
          <a:xfrm>
            <a:off x="-3620530" y="2969676"/>
            <a:ext cx="3527668" cy="2862165"/>
            <a:chOff x="-3913429" y="2"/>
            <a:chExt cx="3820567" cy="2862165"/>
          </a:xfrm>
        </p:grpSpPr>
        <p:sp>
          <p:nvSpPr>
            <p:cNvPr id="29" name="Rechthoek: afgeronde hoeken 28">
              <a:extLst>
                <a:ext uri="{FF2B5EF4-FFF2-40B4-BE49-F238E27FC236}">
                  <a16:creationId xmlns:a16="http://schemas.microsoft.com/office/drawing/2014/main" id="{3A53CA90-2AD4-F98E-F69E-6BE4A59858AA}"/>
                </a:ext>
              </a:extLst>
            </p:cNvPr>
            <p:cNvSpPr/>
            <p:nvPr userDrawn="1"/>
          </p:nvSpPr>
          <p:spPr>
            <a:xfrm>
              <a:off x="-3913429" y="479323"/>
              <a:ext cx="3820567" cy="238284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dia kan je iconen toevoegen in de blauwe vlakken.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Onderaan in de presentatie staan een aantal verborgen dia’s met iconen. Hier kan je een icoon uitzoeken en selecteren, deze kan je kopiëren met de toetsen CRTL + C.</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Plak het icoon vervolgens op deze slide met de toetsen CTRL + V. Nu kan je ze verslepen en op de gewenste plek zetten. Gebruik afbeelding </a:t>
              </a:r>
              <a:r>
                <a:rPr lang="nl-NL" sz="1000" b="0" dirty="0" err="1">
                  <a:latin typeface="Arial" panose="020B0604020202020204" pitchFamily="34" charset="0"/>
                  <a:cs typeface="Arial" panose="020B0604020202020204" pitchFamily="34" charset="0"/>
                </a:rPr>
                <a:t>plaatshouder</a:t>
              </a:r>
              <a:r>
                <a:rPr lang="nl-NL" sz="1000" b="0" dirty="0">
                  <a:latin typeface="Arial" panose="020B0604020202020204" pitchFamily="34" charset="0"/>
                  <a:cs typeface="Arial" panose="020B0604020202020204" pitchFamily="34" charset="0"/>
                </a:rPr>
                <a:t> om het icoon goed uit te lijnen.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 afbeelding </a:t>
              </a:r>
              <a:r>
                <a:rPr lang="nl-NL" sz="1000" b="0" dirty="0" err="1">
                  <a:latin typeface="Arial" panose="020B0604020202020204" pitchFamily="34" charset="0"/>
                  <a:cs typeface="Arial" panose="020B0604020202020204" pitchFamily="34" charset="0"/>
                </a:rPr>
                <a:t>plaatshouders</a:t>
              </a:r>
              <a:r>
                <a:rPr lang="nl-NL" sz="1000" b="0" dirty="0">
                  <a:latin typeface="Arial" panose="020B0604020202020204" pitchFamily="34" charset="0"/>
                  <a:cs typeface="Arial" panose="020B0604020202020204" pitchFamily="34" charset="0"/>
                </a:rPr>
                <a:t> mogen blijven staan, deze zijn niet zichtbaar in de presentatiemodus.</a:t>
              </a:r>
            </a:p>
          </p:txBody>
        </p:sp>
        <p:sp>
          <p:nvSpPr>
            <p:cNvPr id="30" name="Rechthoek: afgeronde hoeken 29">
              <a:extLst>
                <a:ext uri="{FF2B5EF4-FFF2-40B4-BE49-F238E27FC236}">
                  <a16:creationId xmlns:a16="http://schemas.microsoft.com/office/drawing/2014/main" id="{62DE4C23-8F02-003B-21B8-B5559EFC23B0}"/>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toevoegen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2" name="Groep 31">
            <a:extLst>
              <a:ext uri="{FF2B5EF4-FFF2-40B4-BE49-F238E27FC236}">
                <a16:creationId xmlns:a16="http://schemas.microsoft.com/office/drawing/2014/main" id="{15FD0EF0-0E17-C154-276F-CE08757A2E08}"/>
              </a:ext>
            </a:extLst>
          </p:cNvPr>
          <p:cNvGrpSpPr/>
          <p:nvPr userDrawn="1"/>
        </p:nvGrpSpPr>
        <p:grpSpPr>
          <a:xfrm>
            <a:off x="-3620530" y="6052800"/>
            <a:ext cx="3527668" cy="1992220"/>
            <a:chOff x="-3913429" y="2"/>
            <a:chExt cx="3820567" cy="1992219"/>
          </a:xfrm>
        </p:grpSpPr>
        <p:sp>
          <p:nvSpPr>
            <p:cNvPr id="34" name="Rechthoek: afgeronde hoeken 33">
              <a:extLst>
                <a:ext uri="{FF2B5EF4-FFF2-40B4-BE49-F238E27FC236}">
                  <a16:creationId xmlns:a16="http://schemas.microsoft.com/office/drawing/2014/main" id="{0DA6788E-6E73-910C-578E-5BF11F52B1FE}"/>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36" name="Rechthoek: afgeronde hoeken 35">
              <a:extLst>
                <a:ext uri="{FF2B5EF4-FFF2-40B4-BE49-F238E27FC236}">
                  <a16:creationId xmlns:a16="http://schemas.microsoft.com/office/drawing/2014/main" id="{1043C33F-4000-01B1-D3AA-BA9D9F2A28E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38" name="Groep 3">
            <a:extLst>
              <a:ext uri="{FF2B5EF4-FFF2-40B4-BE49-F238E27FC236}">
                <a16:creationId xmlns:a16="http://schemas.microsoft.com/office/drawing/2014/main" id="{4EBFEED7-FF6B-7489-2045-9ABCD692B642}"/>
              </a:ext>
            </a:extLst>
          </p:cNvPr>
          <p:cNvGrpSpPr/>
          <p:nvPr userDrawn="1"/>
        </p:nvGrpSpPr>
        <p:grpSpPr>
          <a:xfrm>
            <a:off x="-3620530" y="2"/>
            <a:ext cx="3527668" cy="2850577"/>
            <a:chOff x="-3620530" y="2"/>
            <a:chExt cx="3527668" cy="2850577"/>
          </a:xfrm>
        </p:grpSpPr>
        <p:grpSp>
          <p:nvGrpSpPr>
            <p:cNvPr id="40" name="Groep 4">
              <a:extLst>
                <a:ext uri="{FF2B5EF4-FFF2-40B4-BE49-F238E27FC236}">
                  <a16:creationId xmlns:a16="http://schemas.microsoft.com/office/drawing/2014/main" id="{8D49DAC1-31EC-E390-EB48-230D4075FAAA}"/>
                </a:ext>
              </a:extLst>
            </p:cNvPr>
            <p:cNvGrpSpPr/>
            <p:nvPr/>
          </p:nvGrpSpPr>
          <p:grpSpPr>
            <a:xfrm>
              <a:off x="-3620530" y="2"/>
              <a:ext cx="3527668" cy="2850577"/>
              <a:chOff x="-3913429" y="2"/>
              <a:chExt cx="3820567" cy="2850577"/>
            </a:xfrm>
          </p:grpSpPr>
          <p:sp>
            <p:nvSpPr>
              <p:cNvPr id="42" name="Rechthoek: afgeronde hoeken 11">
                <a:extLst>
                  <a:ext uri="{FF2B5EF4-FFF2-40B4-BE49-F238E27FC236}">
                    <a16:creationId xmlns:a16="http://schemas.microsoft.com/office/drawing/2014/main" id="{4452E6E6-78D3-4CAE-211F-D736FC56CF66}"/>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noProof="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noProof="0" dirty="0">
                    <a:latin typeface="Arial" panose="020B0604020202020204" pitchFamily="34" charset="0"/>
                    <a:cs typeface="Arial" panose="020B0604020202020204" pitchFamily="34" charset="0"/>
                  </a:rPr>
                  <a:t>Je kunt de volgende tekstniveau’s gebruiken:</a:t>
                </a:r>
              </a:p>
              <a:p>
                <a:pPr marL="450850" lvl="0" indent="-269875" algn="l" defTabSz="914400" rtl="0" eaLnBrk="1" latinLnBrk="0" hangingPunct="1">
                  <a:lnSpc>
                    <a:spcPct val="100000"/>
                  </a:lnSpc>
                  <a:spcBef>
                    <a:spcPts val="0"/>
                  </a:spcBef>
                  <a:spcAft>
                    <a:spcPts val="0"/>
                  </a:spcAft>
                  <a:buClr>
                    <a:schemeClr val="tx1"/>
                  </a:buClr>
                  <a:buSzPct val="95000"/>
                  <a:buFontTx/>
                  <a:buBlip>
                    <a:blip r:embed="rId3">
                      <a:extLst>
                        <a:ext uri="{96DAC541-7B7A-43D3-8B79-37D633B846F1}">
                          <asvg:svgBlip xmlns:asvg="http://schemas.microsoft.com/office/drawing/2016/SVG/main" r:embed="rId4"/>
                        </a:ext>
                      </a:extLst>
                    </a:blip>
                  </a:buBlip>
                </a:pPr>
                <a:r>
                  <a:rPr lang="nl-NL" sz="1600" kern="1200" noProof="0" dirty="0">
                    <a:solidFill>
                      <a:schemeClr val="tx1"/>
                    </a:solidFill>
                    <a:latin typeface="+mj-lt"/>
                    <a:ea typeface="+mn-ea"/>
                    <a:cs typeface="+mn-cs"/>
                  </a:rPr>
                  <a:t>Level 1</a:t>
                </a:r>
              </a:p>
              <a:p>
                <a:pPr marL="860425" lvl="1" indent="-285750" algn="l" defTabSz="914400" rtl="0" eaLnBrk="1" latinLnBrk="0" hangingPunct="1">
                  <a:lnSpc>
                    <a:spcPct val="100000"/>
                  </a:lnSpc>
                  <a:spcBef>
                    <a:spcPts val="0"/>
                  </a:spcBef>
                  <a:spcAft>
                    <a:spcPts val="0"/>
                  </a:spcAft>
                  <a:buClr>
                    <a:schemeClr val="accent1"/>
                  </a:buClr>
                  <a:buSzPct val="95000"/>
                  <a:buFont typeface="Courier New" panose="02070309020205020404" pitchFamily="49" charset="0"/>
                  <a:buChar char="o"/>
                  <a:tabLst>
                    <a:tab pos="447675" algn="l"/>
                  </a:tabLst>
                </a:pPr>
                <a:r>
                  <a:rPr lang="nl-NL" sz="1400" kern="1200" noProof="0" dirty="0">
                    <a:solidFill>
                      <a:schemeClr val="tx1"/>
                    </a:solidFill>
                    <a:latin typeface="+mj-lt"/>
                    <a:ea typeface="+mn-ea"/>
                    <a:cs typeface="+mn-cs"/>
                  </a:rPr>
                  <a:t>Level 2</a:t>
                </a:r>
              </a:p>
              <a:p>
                <a:pPr marL="1311275" lvl="2" indent="-285750" algn="l" defTabSz="914400" rtl="0" eaLnBrk="1" latinLnBrk="0" hangingPunct="1">
                  <a:lnSpc>
                    <a:spcPct val="100000"/>
                  </a:lnSpc>
                  <a:spcBef>
                    <a:spcPts val="0"/>
                  </a:spcBef>
                  <a:spcAft>
                    <a:spcPts val="0"/>
                  </a:spcAft>
                  <a:buClr>
                    <a:schemeClr val="accent1"/>
                  </a:buClr>
                  <a:buFont typeface="Arial" panose="020B0604020202020204" pitchFamily="34" charset="0"/>
                  <a:buChar char="•"/>
                </a:pPr>
                <a:r>
                  <a:rPr lang="nl-NL" sz="1400" kern="1200" noProof="0" dirty="0">
                    <a:solidFill>
                      <a:schemeClr val="tx1"/>
                    </a:solidFill>
                    <a:latin typeface="+mj-lt"/>
                    <a:ea typeface="+mn-ea"/>
                    <a:cs typeface="+mn-cs"/>
                  </a:rPr>
                  <a:t>Level 3</a:t>
                </a:r>
              </a:p>
            </p:txBody>
          </p:sp>
          <p:sp>
            <p:nvSpPr>
              <p:cNvPr id="43" name="Rechthoek: afgeronde hoeken 13">
                <a:extLst>
                  <a:ext uri="{FF2B5EF4-FFF2-40B4-BE49-F238E27FC236}">
                    <a16:creationId xmlns:a16="http://schemas.microsoft.com/office/drawing/2014/main" id="{7370F50A-0529-7D24-A008-BE4EE71E2DAD}"/>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Tekstniveau’s gebruiken</a:t>
                </a:r>
                <a:endParaRPr lang="nl-NL" sz="900" b="0" noProof="0" dirty="0">
                  <a:solidFill>
                    <a:schemeClr val="bg1"/>
                  </a:solidFill>
                  <a:latin typeface="Arial" panose="020B0604020202020204" pitchFamily="34" charset="0"/>
                  <a:cs typeface="Arial" panose="020B0604020202020204" pitchFamily="34" charset="0"/>
                </a:endParaRPr>
              </a:p>
            </p:txBody>
          </p:sp>
        </p:grpSp>
        <p:pic>
          <p:nvPicPr>
            <p:cNvPr id="41" name="Afbeelding 10">
              <a:extLst>
                <a:ext uri="{FF2B5EF4-FFF2-40B4-BE49-F238E27FC236}">
                  <a16:creationId xmlns:a16="http://schemas.microsoft.com/office/drawing/2014/main" id="{9AFE3F60-46DB-B995-4844-261FCBEF6B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3964" y="1488376"/>
              <a:ext cx="669460" cy="293288"/>
            </a:xfrm>
            <a:prstGeom prst="rect">
              <a:avLst/>
            </a:prstGeom>
          </p:spPr>
        </p:pic>
      </p:grpSp>
    </p:spTree>
    <p:extLst>
      <p:ext uri="{BB962C8B-B14F-4D97-AF65-F5344CB8AC3E}">
        <p14:creationId xmlns:p14="http://schemas.microsoft.com/office/powerpoint/2010/main" val="2565497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A3BB8A00-D590-AB98-735D-B9D7578BC13C}"/>
              </a:ext>
            </a:extLst>
          </p:cNvPr>
          <p:cNvSpPr>
            <a:spLocks noGrp="1"/>
          </p:cNvSpPr>
          <p:nvPr>
            <p:ph type="body" sz="half" idx="11" hasCustomPrompt="1"/>
          </p:nvPr>
        </p:nvSpPr>
        <p:spPr>
          <a:xfrm>
            <a:off x="4378488"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0" name="Text Placeholder 3">
            <a:extLst>
              <a:ext uri="{FF2B5EF4-FFF2-40B4-BE49-F238E27FC236}">
                <a16:creationId xmlns:a16="http://schemas.microsoft.com/office/drawing/2014/main" id="{B232E8F3-B066-5CF8-ACC5-88F91DA62783}"/>
              </a:ext>
            </a:extLst>
          </p:cNvPr>
          <p:cNvSpPr>
            <a:spLocks noGrp="1"/>
          </p:cNvSpPr>
          <p:nvPr>
            <p:ph type="body" sz="half" idx="19" hasCustomPrompt="1"/>
          </p:nvPr>
        </p:nvSpPr>
        <p:spPr>
          <a:xfrm>
            <a:off x="5820447"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1" name="Text Placeholder 3">
            <a:extLst>
              <a:ext uri="{FF2B5EF4-FFF2-40B4-BE49-F238E27FC236}">
                <a16:creationId xmlns:a16="http://schemas.microsoft.com/office/drawing/2014/main" id="{5A919107-E61C-830B-DE08-8BC9ABA3F042}"/>
              </a:ext>
            </a:extLst>
          </p:cNvPr>
          <p:cNvSpPr>
            <a:spLocks noGrp="1"/>
          </p:cNvSpPr>
          <p:nvPr>
            <p:ph type="body" sz="half" idx="20" hasCustomPrompt="1"/>
          </p:nvPr>
        </p:nvSpPr>
        <p:spPr>
          <a:xfrm>
            <a:off x="7262406"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2" name="Text Placeholder 3">
            <a:extLst>
              <a:ext uri="{FF2B5EF4-FFF2-40B4-BE49-F238E27FC236}">
                <a16:creationId xmlns:a16="http://schemas.microsoft.com/office/drawing/2014/main" id="{A1F952A6-C6E3-441B-19F0-64E767BB4BDC}"/>
              </a:ext>
            </a:extLst>
          </p:cNvPr>
          <p:cNvSpPr>
            <a:spLocks noGrp="1"/>
          </p:cNvSpPr>
          <p:nvPr>
            <p:ph type="body" sz="half" idx="21" hasCustomPrompt="1"/>
          </p:nvPr>
        </p:nvSpPr>
        <p:spPr>
          <a:xfrm>
            <a:off x="8704365"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3" name="Text Placeholder 3">
            <a:extLst>
              <a:ext uri="{FF2B5EF4-FFF2-40B4-BE49-F238E27FC236}">
                <a16:creationId xmlns:a16="http://schemas.microsoft.com/office/drawing/2014/main" id="{DA07D88D-1735-7F6F-DDB7-E0ABA4BA863A}"/>
              </a:ext>
            </a:extLst>
          </p:cNvPr>
          <p:cNvSpPr>
            <a:spLocks noGrp="1"/>
          </p:cNvSpPr>
          <p:nvPr>
            <p:ph type="body" sz="half" idx="22" hasCustomPrompt="1"/>
          </p:nvPr>
        </p:nvSpPr>
        <p:spPr>
          <a:xfrm>
            <a:off x="10146325" y="2068033"/>
            <a:ext cx="1127235" cy="313659"/>
          </a:xfrm>
        </p:spPr>
        <p:txBody>
          <a:bodyPr>
            <a:normAutofit/>
          </a:bodyPr>
          <a:lstStyle>
            <a:lvl1pPr marL="0" indent="0" algn="ctr">
              <a:buNone/>
              <a:defRPr sz="12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Periode</a:t>
            </a:r>
          </a:p>
        </p:txBody>
      </p:sp>
      <p:sp>
        <p:nvSpPr>
          <p:cNvPr id="14" name="Rounded Rectangle 13">
            <a:extLst>
              <a:ext uri="{FF2B5EF4-FFF2-40B4-BE49-F238E27FC236}">
                <a16:creationId xmlns:a16="http://schemas.microsoft.com/office/drawing/2014/main" id="{207DDD56-7A6B-93EE-F7BA-C9B4EA9D2B6B}"/>
              </a:ext>
            </a:extLst>
          </p:cNvPr>
          <p:cNvSpPr/>
          <p:nvPr userDrawn="1"/>
        </p:nvSpPr>
        <p:spPr>
          <a:xfrm>
            <a:off x="659219" y="2489090"/>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ounded Rectangle 14">
            <a:extLst>
              <a:ext uri="{FF2B5EF4-FFF2-40B4-BE49-F238E27FC236}">
                <a16:creationId xmlns:a16="http://schemas.microsoft.com/office/drawing/2014/main" id="{643E8295-B31E-94A6-F97D-23ECD9CAC69F}"/>
              </a:ext>
            </a:extLst>
          </p:cNvPr>
          <p:cNvSpPr/>
          <p:nvPr userDrawn="1"/>
        </p:nvSpPr>
        <p:spPr>
          <a:xfrm>
            <a:off x="659219" y="3307797"/>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 name="Rounded Rectangle 15">
            <a:extLst>
              <a:ext uri="{FF2B5EF4-FFF2-40B4-BE49-F238E27FC236}">
                <a16:creationId xmlns:a16="http://schemas.microsoft.com/office/drawing/2014/main" id="{E87BCDD1-CED1-BAED-3AD7-F63D47F59346}"/>
              </a:ext>
            </a:extLst>
          </p:cNvPr>
          <p:cNvSpPr/>
          <p:nvPr userDrawn="1"/>
        </p:nvSpPr>
        <p:spPr>
          <a:xfrm>
            <a:off x="659219" y="4126504"/>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 name="Rounded Rectangle 16">
            <a:extLst>
              <a:ext uri="{FF2B5EF4-FFF2-40B4-BE49-F238E27FC236}">
                <a16:creationId xmlns:a16="http://schemas.microsoft.com/office/drawing/2014/main" id="{7D34A36C-2185-846D-EC42-1DE2BB7BED2C}"/>
              </a:ext>
            </a:extLst>
          </p:cNvPr>
          <p:cNvSpPr/>
          <p:nvPr userDrawn="1"/>
        </p:nvSpPr>
        <p:spPr>
          <a:xfrm>
            <a:off x="659219" y="4945211"/>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 name="Rounded Rectangle 17">
            <a:extLst>
              <a:ext uri="{FF2B5EF4-FFF2-40B4-BE49-F238E27FC236}">
                <a16:creationId xmlns:a16="http://schemas.microsoft.com/office/drawing/2014/main" id="{8740C3EC-9B39-686A-2D89-84861CCBDB1D}"/>
              </a:ext>
            </a:extLst>
          </p:cNvPr>
          <p:cNvSpPr/>
          <p:nvPr userDrawn="1"/>
        </p:nvSpPr>
        <p:spPr>
          <a:xfrm>
            <a:off x="659219" y="5763918"/>
            <a:ext cx="10825908" cy="39233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 name="Text Placeholder 3">
            <a:extLst>
              <a:ext uri="{FF2B5EF4-FFF2-40B4-BE49-F238E27FC236}">
                <a16:creationId xmlns:a16="http://schemas.microsoft.com/office/drawing/2014/main" id="{D7F5407B-6949-95ED-DA5D-2E16B61D429D}"/>
              </a:ext>
            </a:extLst>
          </p:cNvPr>
          <p:cNvSpPr>
            <a:spLocks noGrp="1"/>
          </p:cNvSpPr>
          <p:nvPr>
            <p:ph type="body" sz="half" idx="23" hasCustomPrompt="1"/>
          </p:nvPr>
        </p:nvSpPr>
        <p:spPr>
          <a:xfrm>
            <a:off x="706872" y="2489090"/>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0" name="Text Placeholder 3">
            <a:extLst>
              <a:ext uri="{FF2B5EF4-FFF2-40B4-BE49-F238E27FC236}">
                <a16:creationId xmlns:a16="http://schemas.microsoft.com/office/drawing/2014/main" id="{88E5ACC7-C9A7-6F70-2322-9811E8A63871}"/>
              </a:ext>
            </a:extLst>
          </p:cNvPr>
          <p:cNvSpPr>
            <a:spLocks noGrp="1"/>
          </p:cNvSpPr>
          <p:nvPr>
            <p:ph type="body" sz="half" idx="24" hasCustomPrompt="1"/>
          </p:nvPr>
        </p:nvSpPr>
        <p:spPr>
          <a:xfrm>
            <a:off x="706872" y="3307797"/>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1" name="Text Placeholder 3">
            <a:extLst>
              <a:ext uri="{FF2B5EF4-FFF2-40B4-BE49-F238E27FC236}">
                <a16:creationId xmlns:a16="http://schemas.microsoft.com/office/drawing/2014/main" id="{0579355C-8DC8-1199-B507-FDA75301694A}"/>
              </a:ext>
            </a:extLst>
          </p:cNvPr>
          <p:cNvSpPr>
            <a:spLocks noGrp="1"/>
          </p:cNvSpPr>
          <p:nvPr>
            <p:ph type="body" sz="half" idx="25" hasCustomPrompt="1"/>
          </p:nvPr>
        </p:nvSpPr>
        <p:spPr>
          <a:xfrm>
            <a:off x="706872" y="2903760"/>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2" name="Text Placeholder 3">
            <a:extLst>
              <a:ext uri="{FF2B5EF4-FFF2-40B4-BE49-F238E27FC236}">
                <a16:creationId xmlns:a16="http://schemas.microsoft.com/office/drawing/2014/main" id="{16AB85C0-86EA-8A6C-3274-B280F732A070}"/>
              </a:ext>
            </a:extLst>
          </p:cNvPr>
          <p:cNvSpPr>
            <a:spLocks noGrp="1"/>
          </p:cNvSpPr>
          <p:nvPr>
            <p:ph type="body" sz="half" idx="26" hasCustomPrompt="1"/>
          </p:nvPr>
        </p:nvSpPr>
        <p:spPr>
          <a:xfrm>
            <a:off x="706872" y="3711834"/>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3" name="Text Placeholder 3">
            <a:extLst>
              <a:ext uri="{FF2B5EF4-FFF2-40B4-BE49-F238E27FC236}">
                <a16:creationId xmlns:a16="http://schemas.microsoft.com/office/drawing/2014/main" id="{C231809B-0394-31F9-D3B8-788BD2EF25C7}"/>
              </a:ext>
            </a:extLst>
          </p:cNvPr>
          <p:cNvSpPr>
            <a:spLocks noGrp="1"/>
          </p:cNvSpPr>
          <p:nvPr>
            <p:ph type="body" sz="half" idx="27" hasCustomPrompt="1"/>
          </p:nvPr>
        </p:nvSpPr>
        <p:spPr>
          <a:xfrm>
            <a:off x="706872" y="4126504"/>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4" name="Text Placeholder 3">
            <a:extLst>
              <a:ext uri="{FF2B5EF4-FFF2-40B4-BE49-F238E27FC236}">
                <a16:creationId xmlns:a16="http://schemas.microsoft.com/office/drawing/2014/main" id="{E1DBE18D-7776-EE5F-185D-9692FEBCEF8F}"/>
              </a:ext>
            </a:extLst>
          </p:cNvPr>
          <p:cNvSpPr>
            <a:spLocks noGrp="1"/>
          </p:cNvSpPr>
          <p:nvPr>
            <p:ph type="body" sz="half" idx="28" hasCustomPrompt="1"/>
          </p:nvPr>
        </p:nvSpPr>
        <p:spPr>
          <a:xfrm>
            <a:off x="706872" y="4541173"/>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5" name="Text Placeholder 3">
            <a:extLst>
              <a:ext uri="{FF2B5EF4-FFF2-40B4-BE49-F238E27FC236}">
                <a16:creationId xmlns:a16="http://schemas.microsoft.com/office/drawing/2014/main" id="{CF873882-85E4-B144-4CC5-00D228B8EFFC}"/>
              </a:ext>
            </a:extLst>
          </p:cNvPr>
          <p:cNvSpPr>
            <a:spLocks noGrp="1"/>
          </p:cNvSpPr>
          <p:nvPr>
            <p:ph type="body" sz="half" idx="29" hasCustomPrompt="1"/>
          </p:nvPr>
        </p:nvSpPr>
        <p:spPr>
          <a:xfrm>
            <a:off x="706872" y="4945211"/>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6" name="Text Placeholder 3">
            <a:extLst>
              <a:ext uri="{FF2B5EF4-FFF2-40B4-BE49-F238E27FC236}">
                <a16:creationId xmlns:a16="http://schemas.microsoft.com/office/drawing/2014/main" id="{E43C9120-C3AA-6F46-9DF2-AC1DD259CCC3}"/>
              </a:ext>
            </a:extLst>
          </p:cNvPr>
          <p:cNvSpPr>
            <a:spLocks noGrp="1"/>
          </p:cNvSpPr>
          <p:nvPr>
            <p:ph type="body" sz="half" idx="30" hasCustomPrompt="1"/>
          </p:nvPr>
        </p:nvSpPr>
        <p:spPr>
          <a:xfrm>
            <a:off x="706872" y="5359880"/>
            <a:ext cx="3003885" cy="392333"/>
          </a:xfrm>
        </p:spPr>
        <p:txBody>
          <a:bodyPr anchor="ctr">
            <a:normAutofit/>
          </a:bodyPr>
          <a:lstStyle>
            <a:lvl1pPr marL="0" indent="0" algn="l">
              <a:buNone/>
              <a:defRPr sz="12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sp>
        <p:nvSpPr>
          <p:cNvPr id="27" name="Text Placeholder 3">
            <a:extLst>
              <a:ext uri="{FF2B5EF4-FFF2-40B4-BE49-F238E27FC236}">
                <a16:creationId xmlns:a16="http://schemas.microsoft.com/office/drawing/2014/main" id="{B0D659C2-9B53-F757-29D2-43DB10D44A18}"/>
              </a:ext>
            </a:extLst>
          </p:cNvPr>
          <p:cNvSpPr>
            <a:spLocks noGrp="1"/>
          </p:cNvSpPr>
          <p:nvPr>
            <p:ph type="body" sz="half" idx="31" hasCustomPrompt="1"/>
          </p:nvPr>
        </p:nvSpPr>
        <p:spPr>
          <a:xfrm>
            <a:off x="706872" y="5753285"/>
            <a:ext cx="3003885" cy="392333"/>
          </a:xfrm>
        </p:spPr>
        <p:txBody>
          <a:bodyPr anchor="ctr">
            <a:normAutofit/>
          </a:bodyPr>
          <a:lstStyle>
            <a:lvl1pPr marL="0" indent="0" algn="l">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Tekst</a:t>
            </a:r>
          </a:p>
        </p:txBody>
      </p:sp>
      <p:cxnSp>
        <p:nvCxnSpPr>
          <p:cNvPr id="29" name="Straight Connector 28">
            <a:extLst>
              <a:ext uri="{FF2B5EF4-FFF2-40B4-BE49-F238E27FC236}">
                <a16:creationId xmlns:a16="http://schemas.microsoft.com/office/drawing/2014/main" id="{48D79C6B-45E0-9DAE-3375-D3405535D791}"/>
              </a:ext>
            </a:extLst>
          </p:cNvPr>
          <p:cNvCxnSpPr/>
          <p:nvPr userDrawn="1"/>
        </p:nvCxnSpPr>
        <p:spPr>
          <a:xfrm>
            <a:off x="4221126"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AA25457-A812-E932-8435-202649D7D47C}"/>
              </a:ext>
            </a:extLst>
          </p:cNvPr>
          <p:cNvCxnSpPr/>
          <p:nvPr userDrawn="1"/>
        </p:nvCxnSpPr>
        <p:spPr>
          <a:xfrm>
            <a:off x="5663085"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81E873-2C8E-037B-AF66-2F1F89428D6B}"/>
              </a:ext>
            </a:extLst>
          </p:cNvPr>
          <p:cNvCxnSpPr/>
          <p:nvPr userDrawn="1"/>
        </p:nvCxnSpPr>
        <p:spPr>
          <a:xfrm>
            <a:off x="7105044"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B55AA68-55B2-AF54-BE52-5BD545FAB536}"/>
              </a:ext>
            </a:extLst>
          </p:cNvPr>
          <p:cNvCxnSpPr/>
          <p:nvPr userDrawn="1"/>
        </p:nvCxnSpPr>
        <p:spPr>
          <a:xfrm>
            <a:off x="8547003"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5B95E01-0044-CDA6-AE0E-977A98B38120}"/>
              </a:ext>
            </a:extLst>
          </p:cNvPr>
          <p:cNvCxnSpPr/>
          <p:nvPr userDrawn="1"/>
        </p:nvCxnSpPr>
        <p:spPr>
          <a:xfrm>
            <a:off x="9988962" y="2068033"/>
            <a:ext cx="0" cy="4088218"/>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35" name="Content Placeholder 34">
            <a:extLst>
              <a:ext uri="{FF2B5EF4-FFF2-40B4-BE49-F238E27FC236}">
                <a16:creationId xmlns:a16="http://schemas.microsoft.com/office/drawing/2014/main" id="{A805A2DF-B2D9-D54A-CAC3-A604060AD44B}"/>
              </a:ext>
            </a:extLst>
          </p:cNvPr>
          <p:cNvSpPr>
            <a:spLocks noGrp="1"/>
          </p:cNvSpPr>
          <p:nvPr>
            <p:ph sz="quarter" idx="32" hasCustomPrompt="1"/>
          </p:nvPr>
        </p:nvSpPr>
        <p:spPr>
          <a:xfrm>
            <a:off x="3867199" y="2552996"/>
            <a:ext cx="2832100"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36" name="Content Placeholder 34">
            <a:extLst>
              <a:ext uri="{FF2B5EF4-FFF2-40B4-BE49-F238E27FC236}">
                <a16:creationId xmlns:a16="http://schemas.microsoft.com/office/drawing/2014/main" id="{C7D3F36C-80B7-0B5D-C507-CC445ED51FC2}"/>
              </a:ext>
            </a:extLst>
          </p:cNvPr>
          <p:cNvSpPr>
            <a:spLocks noGrp="1"/>
          </p:cNvSpPr>
          <p:nvPr>
            <p:ph sz="quarter" idx="33" hasCustomPrompt="1"/>
          </p:nvPr>
        </p:nvSpPr>
        <p:spPr>
          <a:xfrm>
            <a:off x="4731496" y="2957033"/>
            <a:ext cx="2832100"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37" name="Content Placeholder 34">
            <a:extLst>
              <a:ext uri="{FF2B5EF4-FFF2-40B4-BE49-F238E27FC236}">
                <a16:creationId xmlns:a16="http://schemas.microsoft.com/office/drawing/2014/main" id="{F3216C4A-7F5F-4A6E-1778-C292C6760CDC}"/>
              </a:ext>
            </a:extLst>
          </p:cNvPr>
          <p:cNvSpPr>
            <a:spLocks noGrp="1"/>
          </p:cNvSpPr>
          <p:nvPr>
            <p:ph sz="quarter" idx="34" hasCustomPrompt="1"/>
          </p:nvPr>
        </p:nvSpPr>
        <p:spPr>
          <a:xfrm>
            <a:off x="6429154" y="3371702"/>
            <a:ext cx="1134442"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38" name="Content Placeholder 34">
            <a:extLst>
              <a:ext uri="{FF2B5EF4-FFF2-40B4-BE49-F238E27FC236}">
                <a16:creationId xmlns:a16="http://schemas.microsoft.com/office/drawing/2014/main" id="{3F7420B4-7FEE-3284-7470-3BFACAD02391}"/>
              </a:ext>
            </a:extLst>
          </p:cNvPr>
          <p:cNvSpPr>
            <a:spLocks noGrp="1"/>
          </p:cNvSpPr>
          <p:nvPr>
            <p:ph sz="quarter" idx="35" hasCustomPrompt="1"/>
          </p:nvPr>
        </p:nvSpPr>
        <p:spPr>
          <a:xfrm>
            <a:off x="5016646" y="3775740"/>
            <a:ext cx="1134442"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39" name="Content Placeholder 34">
            <a:extLst>
              <a:ext uri="{FF2B5EF4-FFF2-40B4-BE49-F238E27FC236}">
                <a16:creationId xmlns:a16="http://schemas.microsoft.com/office/drawing/2014/main" id="{3E6A6DD1-1779-A1E0-8A18-639E315A2027}"/>
              </a:ext>
            </a:extLst>
          </p:cNvPr>
          <p:cNvSpPr>
            <a:spLocks noGrp="1"/>
          </p:cNvSpPr>
          <p:nvPr>
            <p:ph sz="quarter" idx="36" hasCustomPrompt="1"/>
          </p:nvPr>
        </p:nvSpPr>
        <p:spPr>
          <a:xfrm>
            <a:off x="6429154" y="4179777"/>
            <a:ext cx="4830500"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0" name="Content Placeholder 34">
            <a:extLst>
              <a:ext uri="{FF2B5EF4-FFF2-40B4-BE49-F238E27FC236}">
                <a16:creationId xmlns:a16="http://schemas.microsoft.com/office/drawing/2014/main" id="{41C6BB57-AC0B-F2FE-78BF-3CFE8F7CDD7D}"/>
              </a:ext>
            </a:extLst>
          </p:cNvPr>
          <p:cNvSpPr>
            <a:spLocks noGrp="1"/>
          </p:cNvSpPr>
          <p:nvPr>
            <p:ph sz="quarter" idx="37" hasCustomPrompt="1"/>
          </p:nvPr>
        </p:nvSpPr>
        <p:spPr>
          <a:xfrm>
            <a:off x="7434144" y="4594447"/>
            <a:ext cx="2911328"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1" name="Content Placeholder 34">
            <a:extLst>
              <a:ext uri="{FF2B5EF4-FFF2-40B4-BE49-F238E27FC236}">
                <a16:creationId xmlns:a16="http://schemas.microsoft.com/office/drawing/2014/main" id="{4D6C0B42-9BCF-5755-2010-A1577622FF2E}"/>
              </a:ext>
            </a:extLst>
          </p:cNvPr>
          <p:cNvSpPr>
            <a:spLocks noGrp="1"/>
          </p:cNvSpPr>
          <p:nvPr>
            <p:ph sz="quarter" idx="38" hasCustomPrompt="1"/>
          </p:nvPr>
        </p:nvSpPr>
        <p:spPr>
          <a:xfrm>
            <a:off x="3867199" y="5009116"/>
            <a:ext cx="3696397"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2" name="Content Placeholder 34">
            <a:extLst>
              <a:ext uri="{FF2B5EF4-FFF2-40B4-BE49-F238E27FC236}">
                <a16:creationId xmlns:a16="http://schemas.microsoft.com/office/drawing/2014/main" id="{0DF662DC-1BB6-02E1-7D78-A72866B9EA43}"/>
              </a:ext>
            </a:extLst>
          </p:cNvPr>
          <p:cNvSpPr>
            <a:spLocks noGrp="1"/>
          </p:cNvSpPr>
          <p:nvPr>
            <p:ph sz="quarter" idx="39" hasCustomPrompt="1"/>
          </p:nvPr>
        </p:nvSpPr>
        <p:spPr>
          <a:xfrm>
            <a:off x="4827123" y="5413153"/>
            <a:ext cx="3696397"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3" name="Content Placeholder 34">
            <a:extLst>
              <a:ext uri="{FF2B5EF4-FFF2-40B4-BE49-F238E27FC236}">
                <a16:creationId xmlns:a16="http://schemas.microsoft.com/office/drawing/2014/main" id="{586AE0B0-BA41-AA4F-1972-F41B1BB5C55E}"/>
              </a:ext>
            </a:extLst>
          </p:cNvPr>
          <p:cNvSpPr>
            <a:spLocks noGrp="1"/>
          </p:cNvSpPr>
          <p:nvPr>
            <p:ph sz="quarter" idx="40" hasCustomPrompt="1"/>
          </p:nvPr>
        </p:nvSpPr>
        <p:spPr>
          <a:xfrm>
            <a:off x="10244754" y="5827824"/>
            <a:ext cx="1134442" cy="274638"/>
          </a:xfrm>
          <a:prstGeom prst="roundRect">
            <a:avLst>
              <a:gd name="adj" fmla="val 50000"/>
            </a:avLst>
          </a:prstGeom>
          <a:solidFill>
            <a:schemeClr val="tx2"/>
          </a:solidFill>
        </p:spPr>
        <p:txBody>
          <a:bodyPr/>
          <a:lstStyle>
            <a:lvl1pPr marL="0" indent="0" algn="ctr">
              <a:buNone/>
              <a:defRPr/>
            </a:lvl1pPr>
          </a:lstStyle>
          <a:p>
            <a:pPr lvl="0"/>
            <a:r>
              <a:rPr lang="nl-NL" noProof="0" dirty="0"/>
              <a:t> </a:t>
            </a:r>
          </a:p>
        </p:txBody>
      </p:sp>
      <p:sp>
        <p:nvSpPr>
          <p:cNvPr id="44" name="Title 1">
            <a:extLst>
              <a:ext uri="{FF2B5EF4-FFF2-40B4-BE49-F238E27FC236}">
                <a16:creationId xmlns:a16="http://schemas.microsoft.com/office/drawing/2014/main" id="{5EC83B50-800A-C0F4-26F9-24B4EBAEA08A}"/>
              </a:ext>
            </a:extLst>
          </p:cNvPr>
          <p:cNvSpPr>
            <a:spLocks noGrp="1"/>
          </p:cNvSpPr>
          <p:nvPr>
            <p:ph type="title" hasCustomPrompt="1"/>
          </p:nvPr>
        </p:nvSpPr>
        <p:spPr>
          <a:xfrm>
            <a:off x="672342" y="365125"/>
            <a:ext cx="3548777" cy="1325563"/>
          </a:xfrm>
        </p:spPr>
        <p:txBody>
          <a:bodyPr anchor="b"/>
          <a:lstStyle>
            <a:lvl1pPr>
              <a:defRPr>
                <a:solidFill>
                  <a:schemeClr val="tx2"/>
                </a:solidFill>
              </a:defRPr>
            </a:lvl1pPr>
          </a:lstStyle>
          <a:p>
            <a:r>
              <a:rPr lang="nl-NL" noProof="0" dirty="0"/>
              <a:t>Planning</a:t>
            </a:r>
          </a:p>
        </p:txBody>
      </p:sp>
      <p:grpSp>
        <p:nvGrpSpPr>
          <p:cNvPr id="5" name="Groep 4">
            <a:extLst>
              <a:ext uri="{FF2B5EF4-FFF2-40B4-BE49-F238E27FC236}">
                <a16:creationId xmlns:a16="http://schemas.microsoft.com/office/drawing/2014/main" id="{7F3CF90B-78E0-A95E-9DD8-4A9A10EC3CE9}"/>
              </a:ext>
            </a:extLst>
          </p:cNvPr>
          <p:cNvGrpSpPr/>
          <p:nvPr userDrawn="1"/>
        </p:nvGrpSpPr>
        <p:grpSpPr>
          <a:xfrm>
            <a:off x="10883255" y="6402155"/>
            <a:ext cx="1057940" cy="455845"/>
            <a:chOff x="10883255" y="6402155"/>
            <a:chExt cx="1057940" cy="455845"/>
          </a:xfrm>
        </p:grpSpPr>
        <p:sp>
          <p:nvSpPr>
            <p:cNvPr id="6" name="Rechthoek: afgeronde bovenhoeken 5">
              <a:extLst>
                <a:ext uri="{FF2B5EF4-FFF2-40B4-BE49-F238E27FC236}">
                  <a16:creationId xmlns:a16="http://schemas.microsoft.com/office/drawing/2014/main" id="{14B43CBA-3FC7-0737-8EAF-AC94024D1294}"/>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7" name="Afbeelding 6" descr="Afbeelding met tekst, Lettertype, logo, Graphics&#10;&#10;Automatisch gegenereerde beschrijving">
              <a:extLst>
                <a:ext uri="{FF2B5EF4-FFF2-40B4-BE49-F238E27FC236}">
                  <a16:creationId xmlns:a16="http://schemas.microsoft.com/office/drawing/2014/main" id="{F47EFEE4-CB60-E66A-FB00-317DBA1AA9DB}"/>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76C29B8D-0750-7764-3FB5-34E74BA1465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Tree>
    <p:extLst>
      <p:ext uri="{BB962C8B-B14F-4D97-AF65-F5344CB8AC3E}">
        <p14:creationId xmlns:p14="http://schemas.microsoft.com/office/powerpoint/2010/main" val="1014202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80491094-E006-6758-1D35-0B2EFC5AD28B}"/>
              </a:ext>
            </a:extLst>
          </p:cNvPr>
          <p:cNvSpPr>
            <a:spLocks noGrp="1"/>
          </p:cNvSpPr>
          <p:nvPr>
            <p:ph type="tbl" sz="quarter" idx="10"/>
          </p:nvPr>
        </p:nvSpPr>
        <p:spPr>
          <a:xfrm>
            <a:off x="672342" y="1885260"/>
            <a:ext cx="10972800" cy="4602162"/>
          </a:xfrm>
        </p:spPr>
        <p:txBody>
          <a:bodyPr anchor="ctr"/>
          <a:lstStyle>
            <a:lvl1pPr marL="0" indent="0" algn="ctr">
              <a:buNone/>
              <a:defRPr/>
            </a:lvl1pPr>
          </a:lstStyle>
          <a:p>
            <a:r>
              <a:rPr lang="nl-NL" noProof="0"/>
              <a:t>Klik op het pictogram als u een tabel wilt toevoegen</a:t>
            </a:r>
            <a:endParaRPr lang="nl-NL" noProof="0" dirty="0"/>
          </a:p>
        </p:txBody>
      </p:sp>
      <p:sp>
        <p:nvSpPr>
          <p:cNvPr id="14" name="Title 1">
            <a:extLst>
              <a:ext uri="{FF2B5EF4-FFF2-40B4-BE49-F238E27FC236}">
                <a16:creationId xmlns:a16="http://schemas.microsoft.com/office/drawing/2014/main" id="{ABACE0EB-ECE8-6A41-0F08-4053CA5257C8}"/>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dia met tabel</a:t>
            </a:r>
          </a:p>
        </p:txBody>
      </p:sp>
      <p:grpSp>
        <p:nvGrpSpPr>
          <p:cNvPr id="4" name="Groep 3">
            <a:extLst>
              <a:ext uri="{FF2B5EF4-FFF2-40B4-BE49-F238E27FC236}">
                <a16:creationId xmlns:a16="http://schemas.microsoft.com/office/drawing/2014/main" id="{7A64E14B-D016-2E52-C683-849134A11EE0}"/>
              </a:ext>
            </a:extLst>
          </p:cNvPr>
          <p:cNvGrpSpPr/>
          <p:nvPr userDrawn="1"/>
        </p:nvGrpSpPr>
        <p:grpSpPr>
          <a:xfrm>
            <a:off x="10883255" y="6402155"/>
            <a:ext cx="1057940" cy="455845"/>
            <a:chOff x="10883255" y="6402155"/>
            <a:chExt cx="1057940" cy="455845"/>
          </a:xfrm>
        </p:grpSpPr>
        <p:sp>
          <p:nvSpPr>
            <p:cNvPr id="5" name="Rechthoek: afgeronde bovenhoeken 4">
              <a:extLst>
                <a:ext uri="{FF2B5EF4-FFF2-40B4-BE49-F238E27FC236}">
                  <a16:creationId xmlns:a16="http://schemas.microsoft.com/office/drawing/2014/main" id="{1E431440-FF33-3FA2-A833-654E1D36F73D}"/>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6" name="Afbeelding 5" descr="Afbeelding met tekst, Lettertype, logo, Graphics&#10;&#10;Automatisch gegenereerde beschrijving">
              <a:extLst>
                <a:ext uri="{FF2B5EF4-FFF2-40B4-BE49-F238E27FC236}">
                  <a16:creationId xmlns:a16="http://schemas.microsoft.com/office/drawing/2014/main" id="{1F49CE5E-5A20-955C-5124-D761D8C0AA02}"/>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EEC546BD-2FA0-1539-2822-B455701FEDF0}"/>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3" name="Groep 2">
            <a:extLst>
              <a:ext uri="{FF2B5EF4-FFF2-40B4-BE49-F238E27FC236}">
                <a16:creationId xmlns:a16="http://schemas.microsoft.com/office/drawing/2014/main" id="{A0008073-AE8F-0D6A-72CE-D6506D202D77}"/>
              </a:ext>
            </a:extLst>
          </p:cNvPr>
          <p:cNvGrpSpPr/>
          <p:nvPr userDrawn="1"/>
        </p:nvGrpSpPr>
        <p:grpSpPr>
          <a:xfrm>
            <a:off x="-3620530" y="2"/>
            <a:ext cx="3527668" cy="2147775"/>
            <a:chOff x="-3913429" y="2"/>
            <a:chExt cx="3820567" cy="2147775"/>
          </a:xfrm>
        </p:grpSpPr>
        <p:sp>
          <p:nvSpPr>
            <p:cNvPr id="7" name="Rechthoek: afgeronde hoeken 6">
              <a:extLst>
                <a:ext uri="{FF2B5EF4-FFF2-40B4-BE49-F238E27FC236}">
                  <a16:creationId xmlns:a16="http://schemas.microsoft.com/office/drawing/2014/main" id="{0EE2B6B4-5423-083F-BA8E-AB17A60A77C4}"/>
                </a:ext>
              </a:extLst>
            </p:cNvPr>
            <p:cNvSpPr/>
            <p:nvPr userDrawn="1"/>
          </p:nvSpPr>
          <p:spPr>
            <a:xfrm>
              <a:off x="-3913429" y="479323"/>
              <a:ext cx="3820567" cy="166845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een tabel toevoegen.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het icoon in het media kader* om een tabel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Er opent een klein venster, waarbij je zelf </a:t>
              </a:r>
              <a:br>
                <a:rPr lang="nl-NL" sz="1000" b="0" dirty="0">
                  <a:latin typeface="Arial" panose="020B0604020202020204" pitchFamily="34" charset="0"/>
                  <a:cs typeface="Arial" panose="020B0604020202020204" pitchFamily="34" charset="0"/>
                </a:rPr>
              </a:br>
              <a:r>
                <a:rPr lang="nl-NL" sz="1000" b="0" dirty="0">
                  <a:latin typeface="Arial" panose="020B0604020202020204" pitchFamily="34" charset="0"/>
                  <a:cs typeface="Arial" panose="020B0604020202020204" pitchFamily="34" charset="0"/>
                </a:rPr>
                <a:t>kan instellen hoeveel rijen en kolommen </a:t>
              </a:r>
              <a:br>
                <a:rPr lang="nl-NL" sz="1000" b="0" dirty="0">
                  <a:latin typeface="Arial" panose="020B0604020202020204" pitchFamily="34" charset="0"/>
                  <a:cs typeface="Arial" panose="020B0604020202020204" pitchFamily="34" charset="0"/>
                </a:rPr>
              </a:br>
              <a:r>
                <a:rPr lang="nl-NL" sz="1000" b="0" dirty="0">
                  <a:latin typeface="Arial" panose="020B0604020202020204" pitchFamily="34" charset="0"/>
                  <a:cs typeface="Arial" panose="020B0604020202020204" pitchFamily="34" charset="0"/>
                </a:rPr>
                <a:t>je wilt aanmaken.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a:p>
              <a:pPr marL="0" indent="0">
                <a:spcAft>
                  <a:spcPts val="400"/>
                </a:spcAft>
                <a:buClr>
                  <a:schemeClr val="tx1"/>
                </a:buClr>
                <a:buFont typeface="Arial" panose="020B0604020202020204" pitchFamily="34" charset="0"/>
                <a:buNone/>
              </a:pPr>
              <a:endParaRPr lang="nl-NL" sz="1000" b="0" dirty="0">
                <a:latin typeface="Arial" panose="020B0604020202020204" pitchFamily="34" charset="0"/>
                <a:cs typeface="Arial" panose="020B0604020202020204" pitchFamily="34" charset="0"/>
              </a:endParaRPr>
            </a:p>
          </p:txBody>
        </p:sp>
        <p:sp>
          <p:nvSpPr>
            <p:cNvPr id="8" name="Rechthoek: afgeronde hoeken 7">
              <a:extLst>
                <a:ext uri="{FF2B5EF4-FFF2-40B4-BE49-F238E27FC236}">
                  <a16:creationId xmlns:a16="http://schemas.microsoft.com/office/drawing/2014/main" id="{74932CB8-8947-284A-CC6E-B11019174636}"/>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Tabellen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9" name="Groep 8">
            <a:extLst>
              <a:ext uri="{FF2B5EF4-FFF2-40B4-BE49-F238E27FC236}">
                <a16:creationId xmlns:a16="http://schemas.microsoft.com/office/drawing/2014/main" id="{AC6A9DC5-14A8-4425-C854-BB6D9115395B}"/>
              </a:ext>
            </a:extLst>
          </p:cNvPr>
          <p:cNvGrpSpPr/>
          <p:nvPr userDrawn="1"/>
        </p:nvGrpSpPr>
        <p:grpSpPr>
          <a:xfrm>
            <a:off x="-3620530" y="2336801"/>
            <a:ext cx="3527668" cy="2184398"/>
            <a:chOff x="-3913429" y="2"/>
            <a:chExt cx="3820567" cy="2184398"/>
          </a:xfrm>
        </p:grpSpPr>
        <p:sp>
          <p:nvSpPr>
            <p:cNvPr id="11" name="Rechthoek: afgeronde hoeken 10">
              <a:extLst>
                <a:ext uri="{FF2B5EF4-FFF2-40B4-BE49-F238E27FC236}">
                  <a16:creationId xmlns:a16="http://schemas.microsoft.com/office/drawing/2014/main" id="{0E961637-3542-8A64-3802-0DE0A4C52C2C}"/>
                </a:ext>
              </a:extLst>
            </p:cNvPr>
            <p:cNvSpPr/>
            <p:nvPr userDrawn="1"/>
          </p:nvSpPr>
          <p:spPr>
            <a:xfrm>
              <a:off x="-3913429" y="479323"/>
              <a:ext cx="3820567" cy="1705077"/>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de tabel te veranderen van kleur kan je de tabel selecteren, klik bovenaan het scherm in PowerPoint op “Tabelontwerp”.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Hier kan je onder de optie “Stijlen en tabellen” de gewenste kleur combinatie selecteren.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kies zelf de gewenste kleuren door met de knop “Arcering” de geselecteerde cel, rij of kolom te veranderen.</a:t>
              </a:r>
            </a:p>
          </p:txBody>
        </p:sp>
        <p:sp>
          <p:nvSpPr>
            <p:cNvPr id="12" name="Rechthoek: afgeronde hoeken 11">
              <a:extLst>
                <a:ext uri="{FF2B5EF4-FFF2-40B4-BE49-F238E27FC236}">
                  <a16:creationId xmlns:a16="http://schemas.microsoft.com/office/drawing/2014/main" id="{270113F8-C74E-820B-43D0-0F106907283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Tabellen kleur veranderen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47163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548777-9DEC-5486-3241-E6111C20A135}"/>
              </a:ext>
            </a:extLst>
          </p:cNvPr>
          <p:cNvSpPr>
            <a:spLocks noGrp="1"/>
          </p:cNvSpPr>
          <p:nvPr>
            <p:ph type="title" hasCustomPrompt="1"/>
          </p:nvPr>
        </p:nvSpPr>
        <p:spPr>
          <a:xfrm>
            <a:off x="672342" y="365125"/>
            <a:ext cx="7958328" cy="1325563"/>
          </a:xfrm>
        </p:spPr>
        <p:txBody>
          <a:bodyPr anchor="b"/>
          <a:lstStyle>
            <a:lvl1pPr>
              <a:defRPr>
                <a:solidFill>
                  <a:schemeClr val="tx2"/>
                </a:solidFill>
              </a:defRPr>
            </a:lvl1pPr>
          </a:lstStyle>
          <a:p>
            <a:r>
              <a:rPr lang="nl-NL" noProof="0" dirty="0"/>
              <a:t>Titel van dia met proces</a:t>
            </a:r>
          </a:p>
        </p:txBody>
      </p:sp>
      <p:cxnSp>
        <p:nvCxnSpPr>
          <p:cNvPr id="5" name="Straight Connector 4">
            <a:extLst>
              <a:ext uri="{FF2B5EF4-FFF2-40B4-BE49-F238E27FC236}">
                <a16:creationId xmlns:a16="http://schemas.microsoft.com/office/drawing/2014/main" id="{1AEB3334-18A3-AE77-8D49-86156C97EB94}"/>
              </a:ext>
            </a:extLst>
          </p:cNvPr>
          <p:cNvCxnSpPr>
            <a:cxnSpLocks/>
          </p:cNvCxnSpPr>
          <p:nvPr userDrawn="1"/>
        </p:nvCxnSpPr>
        <p:spPr>
          <a:xfrm>
            <a:off x="0" y="2627609"/>
            <a:ext cx="12192000" cy="0"/>
          </a:xfrm>
          <a:prstGeom prst="line">
            <a:avLst/>
          </a:prstGeom>
          <a:ln w="73025">
            <a:solidFill>
              <a:schemeClr val="accent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732A0479-2DAC-7E58-C52A-0C7ACB3D9FD2}"/>
              </a:ext>
            </a:extLst>
          </p:cNvPr>
          <p:cNvSpPr/>
          <p:nvPr userDrawn="1"/>
        </p:nvSpPr>
        <p:spPr>
          <a:xfrm>
            <a:off x="819874"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 name="Picture Placeholder 8">
            <a:extLst>
              <a:ext uri="{FF2B5EF4-FFF2-40B4-BE49-F238E27FC236}">
                <a16:creationId xmlns:a16="http://schemas.microsoft.com/office/drawing/2014/main" id="{69FD6EFF-1631-B073-395F-53EF4F9D7465}"/>
              </a:ext>
            </a:extLst>
          </p:cNvPr>
          <p:cNvSpPr>
            <a:spLocks noGrp="1"/>
          </p:cNvSpPr>
          <p:nvPr>
            <p:ph type="pic" sz="quarter" idx="10" hasCustomPrompt="1"/>
          </p:nvPr>
        </p:nvSpPr>
        <p:spPr>
          <a:xfrm>
            <a:off x="882392"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10" name="Rounded Rectangle 9">
            <a:extLst>
              <a:ext uri="{FF2B5EF4-FFF2-40B4-BE49-F238E27FC236}">
                <a16:creationId xmlns:a16="http://schemas.microsoft.com/office/drawing/2014/main" id="{15EFD8A0-F7FA-304C-629B-A85B631F352D}"/>
              </a:ext>
            </a:extLst>
          </p:cNvPr>
          <p:cNvSpPr/>
          <p:nvPr userDrawn="1"/>
        </p:nvSpPr>
        <p:spPr>
          <a:xfrm>
            <a:off x="2768123"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 name="Picture Placeholder 8">
            <a:extLst>
              <a:ext uri="{FF2B5EF4-FFF2-40B4-BE49-F238E27FC236}">
                <a16:creationId xmlns:a16="http://schemas.microsoft.com/office/drawing/2014/main" id="{95420A5C-9403-12A8-081C-6F9B94A97944}"/>
              </a:ext>
            </a:extLst>
          </p:cNvPr>
          <p:cNvSpPr>
            <a:spLocks noGrp="1"/>
          </p:cNvSpPr>
          <p:nvPr>
            <p:ph type="pic" sz="quarter" idx="14" hasCustomPrompt="1"/>
          </p:nvPr>
        </p:nvSpPr>
        <p:spPr>
          <a:xfrm>
            <a:off x="2830641"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12" name="Rounded Rectangle 11">
            <a:extLst>
              <a:ext uri="{FF2B5EF4-FFF2-40B4-BE49-F238E27FC236}">
                <a16:creationId xmlns:a16="http://schemas.microsoft.com/office/drawing/2014/main" id="{2946D330-9764-E5DC-05BD-3E316D15348D}"/>
              </a:ext>
            </a:extLst>
          </p:cNvPr>
          <p:cNvSpPr/>
          <p:nvPr userDrawn="1"/>
        </p:nvSpPr>
        <p:spPr>
          <a:xfrm>
            <a:off x="4716372"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Picture Placeholder 8">
            <a:extLst>
              <a:ext uri="{FF2B5EF4-FFF2-40B4-BE49-F238E27FC236}">
                <a16:creationId xmlns:a16="http://schemas.microsoft.com/office/drawing/2014/main" id="{78D8C078-B2BF-38EB-8090-E51F933B7520}"/>
              </a:ext>
            </a:extLst>
          </p:cNvPr>
          <p:cNvSpPr>
            <a:spLocks noGrp="1"/>
          </p:cNvSpPr>
          <p:nvPr>
            <p:ph type="pic" sz="quarter" idx="15" hasCustomPrompt="1"/>
          </p:nvPr>
        </p:nvSpPr>
        <p:spPr>
          <a:xfrm>
            <a:off x="4778890"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0" name="Rounded Rectangle 19">
            <a:extLst>
              <a:ext uri="{FF2B5EF4-FFF2-40B4-BE49-F238E27FC236}">
                <a16:creationId xmlns:a16="http://schemas.microsoft.com/office/drawing/2014/main" id="{5A929551-17A1-3493-BE42-001D3D4D3951}"/>
              </a:ext>
            </a:extLst>
          </p:cNvPr>
          <p:cNvSpPr/>
          <p:nvPr userDrawn="1"/>
        </p:nvSpPr>
        <p:spPr>
          <a:xfrm>
            <a:off x="6664621"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 name="Picture Placeholder 8">
            <a:extLst>
              <a:ext uri="{FF2B5EF4-FFF2-40B4-BE49-F238E27FC236}">
                <a16:creationId xmlns:a16="http://schemas.microsoft.com/office/drawing/2014/main" id="{AF104F2C-EC70-4115-2F90-A394E4027E80}"/>
              </a:ext>
            </a:extLst>
          </p:cNvPr>
          <p:cNvSpPr>
            <a:spLocks noGrp="1"/>
          </p:cNvSpPr>
          <p:nvPr>
            <p:ph type="pic" sz="quarter" idx="33" hasCustomPrompt="1"/>
          </p:nvPr>
        </p:nvSpPr>
        <p:spPr>
          <a:xfrm>
            <a:off x="6727139"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2" name="Rounded Rectangle 21">
            <a:extLst>
              <a:ext uri="{FF2B5EF4-FFF2-40B4-BE49-F238E27FC236}">
                <a16:creationId xmlns:a16="http://schemas.microsoft.com/office/drawing/2014/main" id="{669D87A7-D0C5-4CF8-2DF6-90A98E3EA93E}"/>
              </a:ext>
            </a:extLst>
          </p:cNvPr>
          <p:cNvSpPr/>
          <p:nvPr userDrawn="1"/>
        </p:nvSpPr>
        <p:spPr>
          <a:xfrm>
            <a:off x="8612870"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 name="Picture Placeholder 8">
            <a:extLst>
              <a:ext uri="{FF2B5EF4-FFF2-40B4-BE49-F238E27FC236}">
                <a16:creationId xmlns:a16="http://schemas.microsoft.com/office/drawing/2014/main" id="{914F49A1-F265-B561-DAC1-CAA858080DA2}"/>
              </a:ext>
            </a:extLst>
          </p:cNvPr>
          <p:cNvSpPr>
            <a:spLocks noGrp="1"/>
          </p:cNvSpPr>
          <p:nvPr>
            <p:ph type="pic" sz="quarter" idx="34" hasCustomPrompt="1"/>
          </p:nvPr>
        </p:nvSpPr>
        <p:spPr>
          <a:xfrm>
            <a:off x="8675388"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sp>
        <p:nvSpPr>
          <p:cNvPr id="24" name="Rounded Rectangle 23">
            <a:extLst>
              <a:ext uri="{FF2B5EF4-FFF2-40B4-BE49-F238E27FC236}">
                <a16:creationId xmlns:a16="http://schemas.microsoft.com/office/drawing/2014/main" id="{F06A85EF-3AE6-18BA-08A0-B6DC1C5FB5CF}"/>
              </a:ext>
            </a:extLst>
          </p:cNvPr>
          <p:cNvSpPr/>
          <p:nvPr userDrawn="1"/>
        </p:nvSpPr>
        <p:spPr>
          <a:xfrm>
            <a:off x="10561118" y="2220444"/>
            <a:ext cx="815944" cy="814331"/>
          </a:xfrm>
          <a:prstGeom prst="roundRect">
            <a:avLst>
              <a:gd name="adj" fmla="val 918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5" name="Picture Placeholder 8">
            <a:extLst>
              <a:ext uri="{FF2B5EF4-FFF2-40B4-BE49-F238E27FC236}">
                <a16:creationId xmlns:a16="http://schemas.microsoft.com/office/drawing/2014/main" id="{D17F7E55-8CF1-FD22-3360-3EB1E35FF2C7}"/>
              </a:ext>
            </a:extLst>
          </p:cNvPr>
          <p:cNvSpPr>
            <a:spLocks noGrp="1"/>
          </p:cNvSpPr>
          <p:nvPr>
            <p:ph type="pic" sz="quarter" idx="35" hasCustomPrompt="1"/>
          </p:nvPr>
        </p:nvSpPr>
        <p:spPr>
          <a:xfrm>
            <a:off x="10623636" y="2285542"/>
            <a:ext cx="690908" cy="684134"/>
          </a:xfrm>
          <a:prstGeom prst="roundRect">
            <a:avLst>
              <a:gd name="adj" fmla="val 0"/>
            </a:avLst>
          </a:prstGeom>
          <a:noFill/>
        </p:spPr>
        <p:txBody>
          <a:bodyPr anchor="ctr">
            <a:normAutofit/>
          </a:bodyPr>
          <a:lstStyle>
            <a:lvl1pPr marL="0" indent="0" algn="ctr">
              <a:buNone/>
              <a:defRPr sz="1400"/>
            </a:lvl1pPr>
          </a:lstStyle>
          <a:p>
            <a:r>
              <a:rPr lang="nl-NL" noProof="0" dirty="0"/>
              <a:t>icoon</a:t>
            </a:r>
          </a:p>
        </p:txBody>
      </p:sp>
      <p:grpSp>
        <p:nvGrpSpPr>
          <p:cNvPr id="32" name="Groep 31">
            <a:extLst>
              <a:ext uri="{FF2B5EF4-FFF2-40B4-BE49-F238E27FC236}">
                <a16:creationId xmlns:a16="http://schemas.microsoft.com/office/drawing/2014/main" id="{387C0DB9-23C9-B5BF-C3C3-D275A06A9C72}"/>
              </a:ext>
            </a:extLst>
          </p:cNvPr>
          <p:cNvGrpSpPr/>
          <p:nvPr userDrawn="1"/>
        </p:nvGrpSpPr>
        <p:grpSpPr>
          <a:xfrm>
            <a:off x="10883255" y="6402155"/>
            <a:ext cx="1057940" cy="455845"/>
            <a:chOff x="10883255" y="6402155"/>
            <a:chExt cx="1057940" cy="455845"/>
          </a:xfrm>
        </p:grpSpPr>
        <p:sp>
          <p:nvSpPr>
            <p:cNvPr id="33" name="Rechthoek: afgeronde bovenhoeken 32">
              <a:extLst>
                <a:ext uri="{FF2B5EF4-FFF2-40B4-BE49-F238E27FC236}">
                  <a16:creationId xmlns:a16="http://schemas.microsoft.com/office/drawing/2014/main" id="{11DE98F5-309B-CD3A-37C7-187D57337556}"/>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34" name="Afbeelding 33" descr="Afbeelding met tekst, Lettertype, logo, Graphics&#10;&#10;Automatisch gegenereerde beschrijving">
              <a:extLst>
                <a:ext uri="{FF2B5EF4-FFF2-40B4-BE49-F238E27FC236}">
                  <a16:creationId xmlns:a16="http://schemas.microsoft.com/office/drawing/2014/main" id="{DB19A47A-BCF6-FD42-3ED0-CCC09ED032E9}"/>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tekst 7">
            <a:extLst>
              <a:ext uri="{FF2B5EF4-FFF2-40B4-BE49-F238E27FC236}">
                <a16:creationId xmlns:a16="http://schemas.microsoft.com/office/drawing/2014/main" id="{767111CD-A711-3A4C-C4CF-BEC3ABA3FEFC}"/>
              </a:ext>
            </a:extLst>
          </p:cNvPr>
          <p:cNvSpPr>
            <a:spLocks noGrp="1"/>
          </p:cNvSpPr>
          <p:nvPr>
            <p:ph type="body" sz="quarter" idx="43"/>
          </p:nvPr>
        </p:nvSpPr>
        <p:spPr>
          <a:xfrm>
            <a:off x="513693"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4" name="Tijdelijke aanduiding voor tekst 7">
            <a:extLst>
              <a:ext uri="{FF2B5EF4-FFF2-40B4-BE49-F238E27FC236}">
                <a16:creationId xmlns:a16="http://schemas.microsoft.com/office/drawing/2014/main" id="{EC35C5B7-9D2F-D75C-4794-4E12FD3005F7}"/>
              </a:ext>
            </a:extLst>
          </p:cNvPr>
          <p:cNvSpPr>
            <a:spLocks noGrp="1"/>
          </p:cNvSpPr>
          <p:nvPr>
            <p:ph type="body" sz="quarter" idx="44"/>
          </p:nvPr>
        </p:nvSpPr>
        <p:spPr>
          <a:xfrm>
            <a:off x="2461942"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35" name="Tijdelijke aanduiding voor tekst 7">
            <a:extLst>
              <a:ext uri="{FF2B5EF4-FFF2-40B4-BE49-F238E27FC236}">
                <a16:creationId xmlns:a16="http://schemas.microsoft.com/office/drawing/2014/main" id="{575F955E-07F9-F34A-9397-2D0B0A404378}"/>
              </a:ext>
            </a:extLst>
          </p:cNvPr>
          <p:cNvSpPr>
            <a:spLocks noGrp="1"/>
          </p:cNvSpPr>
          <p:nvPr>
            <p:ph type="body" sz="quarter" idx="45"/>
          </p:nvPr>
        </p:nvSpPr>
        <p:spPr>
          <a:xfrm>
            <a:off x="4410191"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36" name="Tijdelijke aanduiding voor tekst 7">
            <a:extLst>
              <a:ext uri="{FF2B5EF4-FFF2-40B4-BE49-F238E27FC236}">
                <a16:creationId xmlns:a16="http://schemas.microsoft.com/office/drawing/2014/main" id="{922A697B-F0A2-B992-ED12-FC3C12DB8A14}"/>
              </a:ext>
            </a:extLst>
          </p:cNvPr>
          <p:cNvSpPr>
            <a:spLocks noGrp="1"/>
          </p:cNvSpPr>
          <p:nvPr>
            <p:ph type="body" sz="quarter" idx="46"/>
          </p:nvPr>
        </p:nvSpPr>
        <p:spPr>
          <a:xfrm>
            <a:off x="6358440" y="3693656"/>
            <a:ext cx="1428307" cy="2359143"/>
          </a:xfrm>
        </p:spPr>
        <p:txBody>
          <a:bodyPr/>
          <a:lstStyle>
            <a:lvl1pPr marL="0" indent="0" algn="ctr">
              <a:buFont typeface="Arial" panose="020B0604020202020204" pitchFamily="34" charset="0"/>
              <a:buNone/>
              <a:defRPr sz="1200"/>
            </a:lvl1pPr>
            <a:lvl2pPr marL="457200" indent="0" algn="ctr">
              <a:buNone/>
              <a:defRPr sz="1100"/>
            </a:lvl2pPr>
            <a:lvl3pPr marL="914400" indent="0" algn="ctr">
              <a:buNone/>
              <a:defRPr/>
            </a:lvl3pPr>
          </a:lstStyle>
          <a:p>
            <a:pPr lvl="0"/>
            <a:r>
              <a:rPr lang="nl-NL" noProof="0"/>
              <a:t>Klikken om de tekststijl van het model te bewerken</a:t>
            </a:r>
          </a:p>
          <a:p>
            <a:pPr lvl="1"/>
            <a:r>
              <a:rPr lang="nl-NL" noProof="0"/>
              <a:t>Tweede niveau</a:t>
            </a:r>
          </a:p>
        </p:txBody>
      </p:sp>
      <p:sp>
        <p:nvSpPr>
          <p:cNvPr id="38" name="Tijdelijke aanduiding voor tekst 7">
            <a:extLst>
              <a:ext uri="{FF2B5EF4-FFF2-40B4-BE49-F238E27FC236}">
                <a16:creationId xmlns:a16="http://schemas.microsoft.com/office/drawing/2014/main" id="{EE543B38-0D06-B2B7-773B-9CE80D226DCF}"/>
              </a:ext>
            </a:extLst>
          </p:cNvPr>
          <p:cNvSpPr>
            <a:spLocks noGrp="1"/>
          </p:cNvSpPr>
          <p:nvPr>
            <p:ph type="body" sz="quarter" idx="47"/>
          </p:nvPr>
        </p:nvSpPr>
        <p:spPr>
          <a:xfrm>
            <a:off x="8306689"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39" name="Tijdelijke aanduiding voor tekst 7">
            <a:extLst>
              <a:ext uri="{FF2B5EF4-FFF2-40B4-BE49-F238E27FC236}">
                <a16:creationId xmlns:a16="http://schemas.microsoft.com/office/drawing/2014/main" id="{02D6A2C6-2AFE-44A0-1B3B-7EE6B1C2D02E}"/>
              </a:ext>
            </a:extLst>
          </p:cNvPr>
          <p:cNvSpPr>
            <a:spLocks noGrp="1"/>
          </p:cNvSpPr>
          <p:nvPr>
            <p:ph type="body" sz="quarter" idx="48"/>
          </p:nvPr>
        </p:nvSpPr>
        <p:spPr>
          <a:xfrm>
            <a:off x="10254937" y="3693656"/>
            <a:ext cx="1428307" cy="2359143"/>
          </a:xfrm>
        </p:spPr>
        <p:txBody>
          <a:bodyPr/>
          <a:lstStyle>
            <a:lvl1pPr marL="0" indent="0" algn="ctr">
              <a:buFont typeface="Arial" panose="020B0604020202020204" pitchFamily="34" charset="0"/>
              <a:buNone/>
              <a:defRPr sz="1200"/>
            </a:lvl1pPr>
            <a:lvl2pPr marL="457200" indent="0" algn="ctr">
              <a:buNone/>
              <a:defRPr/>
            </a:lvl2pPr>
            <a:lvl3pPr marL="914400" indent="0" algn="ctr">
              <a:buNone/>
              <a:defRPr/>
            </a:lvl3pPr>
          </a:lstStyle>
          <a:p>
            <a:pPr lvl="0"/>
            <a:r>
              <a:rPr lang="nl-NL" noProof="0"/>
              <a:t>Klikken om de tekststijl van het model te bewerken</a:t>
            </a:r>
          </a:p>
        </p:txBody>
      </p:sp>
      <p:sp>
        <p:nvSpPr>
          <p:cNvPr id="3" name="Tijdelijke aanduiding voor dianummer 2">
            <a:extLst>
              <a:ext uri="{FF2B5EF4-FFF2-40B4-BE49-F238E27FC236}">
                <a16:creationId xmlns:a16="http://schemas.microsoft.com/office/drawing/2014/main" id="{832E0B77-D220-1CCB-898A-C09128C1EC99}"/>
              </a:ext>
            </a:extLst>
          </p:cNvPr>
          <p:cNvSpPr>
            <a:spLocks noGrp="1"/>
          </p:cNvSpPr>
          <p:nvPr>
            <p:ph type="sldNum" sz="quarter" idx="49"/>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grpSp>
        <p:nvGrpSpPr>
          <p:cNvPr id="7" name="Groep 6">
            <a:extLst>
              <a:ext uri="{FF2B5EF4-FFF2-40B4-BE49-F238E27FC236}">
                <a16:creationId xmlns:a16="http://schemas.microsoft.com/office/drawing/2014/main" id="{5051ED8C-DA2B-5D6A-4EBB-98C573C1885F}"/>
              </a:ext>
            </a:extLst>
          </p:cNvPr>
          <p:cNvGrpSpPr/>
          <p:nvPr userDrawn="1"/>
        </p:nvGrpSpPr>
        <p:grpSpPr>
          <a:xfrm>
            <a:off x="-3620530" y="0"/>
            <a:ext cx="3527668" cy="2862165"/>
            <a:chOff x="-3913429" y="2"/>
            <a:chExt cx="3820567" cy="2862165"/>
          </a:xfrm>
        </p:grpSpPr>
        <p:sp>
          <p:nvSpPr>
            <p:cNvPr id="14" name="Rechthoek: afgeronde hoeken 13">
              <a:extLst>
                <a:ext uri="{FF2B5EF4-FFF2-40B4-BE49-F238E27FC236}">
                  <a16:creationId xmlns:a16="http://schemas.microsoft.com/office/drawing/2014/main" id="{9806E16F-9F7F-3A8A-6CE0-D567094F8CE3}"/>
                </a:ext>
              </a:extLst>
            </p:cNvPr>
            <p:cNvSpPr/>
            <p:nvPr userDrawn="1"/>
          </p:nvSpPr>
          <p:spPr>
            <a:xfrm>
              <a:off x="-3913429" y="479323"/>
              <a:ext cx="3820567" cy="2382844"/>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kan je iconen toevoegen in de blauwe vlakken.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In dit template zitten een aantal slides met iconen (deze staan verborgen onderaan in de presentatie) hier kan je een icoon uitzoeken en selecteren, deze kan je kopiëren met de toetsen CRTL + C.</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Plak het icoon vervolgens op deze slide met de toetsen CTRL + V. Nu kan je ze verslepen en op de gewenste plek zetten. Gebruik afbeelding plaatshouder om het icoon goed uit te lijnen.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 afbeelding </a:t>
              </a:r>
              <a:r>
                <a:rPr lang="nl-NL" sz="1000" b="0" dirty="0" err="1">
                  <a:latin typeface="Arial" panose="020B0604020202020204" pitchFamily="34" charset="0"/>
                  <a:cs typeface="Arial" panose="020B0604020202020204" pitchFamily="34" charset="0"/>
                </a:rPr>
                <a:t>plaatshouders</a:t>
              </a:r>
              <a:r>
                <a:rPr lang="nl-NL" sz="1000" b="0" dirty="0">
                  <a:latin typeface="Arial" panose="020B0604020202020204" pitchFamily="34" charset="0"/>
                  <a:cs typeface="Arial" panose="020B0604020202020204" pitchFamily="34" charset="0"/>
                </a:rPr>
                <a:t> mogen blijven staan, deze zijn niet zichtbaar in de presentatiemodus.</a:t>
              </a:r>
            </a:p>
          </p:txBody>
        </p:sp>
        <p:sp>
          <p:nvSpPr>
            <p:cNvPr id="16" name="Rechthoek: afgeronde hoeken 15">
              <a:extLst>
                <a:ext uri="{FF2B5EF4-FFF2-40B4-BE49-F238E27FC236}">
                  <a16:creationId xmlns:a16="http://schemas.microsoft.com/office/drawing/2014/main" id="{7C008D2F-4AD0-2617-F88F-10F21937169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toevoegen</a:t>
              </a:r>
              <a:endParaRPr lang="nl-NL" sz="900" b="0" dirty="0">
                <a:solidFill>
                  <a:schemeClr val="bg1"/>
                </a:solidFill>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id="{31F18D6A-DE12-0158-ABA3-1FB37ED1BA4C}"/>
              </a:ext>
            </a:extLst>
          </p:cNvPr>
          <p:cNvSpPr txBox="1"/>
          <p:nvPr userDrawn="1"/>
        </p:nvSpPr>
        <p:spPr>
          <a:xfrm>
            <a:off x="508757" y="3473512"/>
            <a:ext cx="1433244" cy="364935"/>
          </a:xfrm>
          <a:prstGeom prst="rect">
            <a:avLst/>
          </a:prstGeom>
          <a:noFill/>
        </p:spPr>
        <p:txBody>
          <a:bodyPr wrap="square" lIns="0" tIns="0" rIns="0" bIns="0" rtlCol="0">
            <a:spAutoFit/>
          </a:bodyPr>
          <a:lstStyle/>
          <a:p>
            <a:pPr algn="l"/>
            <a:endParaRPr lang="en-US" sz="1600" dirty="0"/>
          </a:p>
        </p:txBody>
      </p:sp>
      <p:sp>
        <p:nvSpPr>
          <p:cNvPr id="18" name="Tijdelijke aanduiding voor tekst 7">
            <a:extLst>
              <a:ext uri="{FF2B5EF4-FFF2-40B4-BE49-F238E27FC236}">
                <a16:creationId xmlns:a16="http://schemas.microsoft.com/office/drawing/2014/main" id="{2B4E3F8D-823F-006E-1C7F-86A7CD8BD20D}"/>
              </a:ext>
            </a:extLst>
          </p:cNvPr>
          <p:cNvSpPr>
            <a:spLocks noGrp="1"/>
          </p:cNvSpPr>
          <p:nvPr>
            <p:ph type="body" sz="quarter" idx="28" hasCustomPrompt="1"/>
          </p:nvPr>
        </p:nvSpPr>
        <p:spPr>
          <a:xfrm>
            <a:off x="513693"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27" name="Tijdelijke aanduiding voor tekst 7">
            <a:extLst>
              <a:ext uri="{FF2B5EF4-FFF2-40B4-BE49-F238E27FC236}">
                <a16:creationId xmlns:a16="http://schemas.microsoft.com/office/drawing/2014/main" id="{529E61DC-5FD7-2C32-46C4-B72A73117201}"/>
              </a:ext>
            </a:extLst>
          </p:cNvPr>
          <p:cNvSpPr>
            <a:spLocks noGrp="1"/>
          </p:cNvSpPr>
          <p:nvPr>
            <p:ph type="body" sz="quarter" idx="50" hasCustomPrompt="1"/>
          </p:nvPr>
        </p:nvSpPr>
        <p:spPr>
          <a:xfrm>
            <a:off x="2457004"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29" name="Tijdelijke aanduiding voor tekst 7">
            <a:extLst>
              <a:ext uri="{FF2B5EF4-FFF2-40B4-BE49-F238E27FC236}">
                <a16:creationId xmlns:a16="http://schemas.microsoft.com/office/drawing/2014/main" id="{1AF02560-1C5E-887D-C5C9-94B6A5F5A8A9}"/>
              </a:ext>
            </a:extLst>
          </p:cNvPr>
          <p:cNvSpPr>
            <a:spLocks noGrp="1"/>
          </p:cNvSpPr>
          <p:nvPr>
            <p:ph type="body" sz="quarter" idx="51" hasCustomPrompt="1"/>
          </p:nvPr>
        </p:nvSpPr>
        <p:spPr>
          <a:xfrm>
            <a:off x="4410191"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30" name="Tijdelijke aanduiding voor tekst 7">
            <a:extLst>
              <a:ext uri="{FF2B5EF4-FFF2-40B4-BE49-F238E27FC236}">
                <a16:creationId xmlns:a16="http://schemas.microsoft.com/office/drawing/2014/main" id="{295F7D75-2187-2A26-C83F-C9A29361BCF2}"/>
              </a:ext>
            </a:extLst>
          </p:cNvPr>
          <p:cNvSpPr>
            <a:spLocks noGrp="1"/>
          </p:cNvSpPr>
          <p:nvPr>
            <p:ph type="body" sz="quarter" idx="52" hasCustomPrompt="1"/>
          </p:nvPr>
        </p:nvSpPr>
        <p:spPr>
          <a:xfrm>
            <a:off x="6358440"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31" name="Tijdelijke aanduiding voor tekst 7">
            <a:extLst>
              <a:ext uri="{FF2B5EF4-FFF2-40B4-BE49-F238E27FC236}">
                <a16:creationId xmlns:a16="http://schemas.microsoft.com/office/drawing/2014/main" id="{726A043F-BA02-9D9F-3990-D0D6BAFC5C06}"/>
              </a:ext>
            </a:extLst>
          </p:cNvPr>
          <p:cNvSpPr>
            <a:spLocks noGrp="1"/>
          </p:cNvSpPr>
          <p:nvPr>
            <p:ph type="body" sz="quarter" idx="53" hasCustomPrompt="1"/>
          </p:nvPr>
        </p:nvSpPr>
        <p:spPr>
          <a:xfrm>
            <a:off x="8306689"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
        <p:nvSpPr>
          <p:cNvPr id="44" name="Tijdelijke aanduiding voor tekst 7">
            <a:extLst>
              <a:ext uri="{FF2B5EF4-FFF2-40B4-BE49-F238E27FC236}">
                <a16:creationId xmlns:a16="http://schemas.microsoft.com/office/drawing/2014/main" id="{0C7BAF54-37A3-E766-A20B-3E632C2A23AE}"/>
              </a:ext>
            </a:extLst>
          </p:cNvPr>
          <p:cNvSpPr>
            <a:spLocks noGrp="1"/>
          </p:cNvSpPr>
          <p:nvPr>
            <p:ph type="body" sz="quarter" idx="54" hasCustomPrompt="1"/>
          </p:nvPr>
        </p:nvSpPr>
        <p:spPr>
          <a:xfrm>
            <a:off x="10254937" y="3183026"/>
            <a:ext cx="1433244" cy="381505"/>
          </a:xfrm>
        </p:spPr>
        <p:txBody>
          <a:bodyPr lIns="108000" tIns="108000" rIns="108000" bIns="108000"/>
          <a:lstStyle>
            <a:lvl1pPr marL="0" indent="0" algn="ctr">
              <a:buFontTx/>
              <a:buNone/>
              <a:defRPr lang="nl-NL" sz="1200" b="1" kern="1200" noProof="0" dirty="0">
                <a:solidFill>
                  <a:schemeClr val="tx2"/>
                </a:solidFill>
                <a:latin typeface="+mj-lt"/>
                <a:ea typeface="+mn-ea"/>
                <a:cs typeface="+mn-cs"/>
              </a:defRPr>
            </a:lvl1pPr>
          </a:lstStyle>
          <a:p>
            <a:pPr lvl="0"/>
            <a:r>
              <a:rPr lang="nl-NL" noProof="0" dirty="0"/>
              <a:t>Periode</a:t>
            </a:r>
          </a:p>
        </p:txBody>
      </p:sp>
    </p:spTree>
    <p:extLst>
      <p:ext uri="{BB962C8B-B14F-4D97-AF65-F5344CB8AC3E}">
        <p14:creationId xmlns:p14="http://schemas.microsoft.com/office/powerpoint/2010/main" val="122426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roz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1A56BD2-BD8A-EC3B-7B72-2B1F40797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2" name="Title 1">
            <a:extLst>
              <a:ext uri="{FF2B5EF4-FFF2-40B4-BE49-F238E27FC236}">
                <a16:creationId xmlns:a16="http://schemas.microsoft.com/office/drawing/2014/main" id="{663D9E2D-6325-35B3-E876-D1E296C904A5}"/>
              </a:ext>
            </a:extLst>
          </p:cNvPr>
          <p:cNvSpPr>
            <a:spLocks noGrp="1"/>
          </p:cNvSpPr>
          <p:nvPr>
            <p:ph type="ctrTitle" hasCustomPrompt="1"/>
          </p:nvPr>
        </p:nvSpPr>
        <p:spPr>
          <a:xfrm>
            <a:off x="583293" y="1848077"/>
            <a:ext cx="9144000" cy="2387600"/>
          </a:xfrm>
        </p:spPr>
        <p:txBody>
          <a:bodyPr anchor="b"/>
          <a:lstStyle>
            <a:lvl1pPr algn="l">
              <a:defRPr sz="6000">
                <a:solidFill>
                  <a:schemeClr val="tx2"/>
                </a:solidFill>
              </a:defRPr>
            </a:lvl1pPr>
          </a:lstStyle>
          <a:p>
            <a:r>
              <a:rPr lang="nl-NL" noProof="0" dirty="0"/>
              <a:t>Titel presentatie</a:t>
            </a:r>
          </a:p>
        </p:txBody>
      </p:sp>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9" name="Graphic 8">
            <a:extLst>
              <a:ext uri="{FF2B5EF4-FFF2-40B4-BE49-F238E27FC236}">
                <a16:creationId xmlns:a16="http://schemas.microsoft.com/office/drawing/2014/main" id="{E8B1F44A-F985-D34A-0B34-D520FE921C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3" name="Graphic 12">
            <a:extLst>
              <a:ext uri="{FF2B5EF4-FFF2-40B4-BE49-F238E27FC236}">
                <a16:creationId xmlns:a16="http://schemas.microsoft.com/office/drawing/2014/main" id="{F8CE0917-1972-E3E6-F1C3-58827FE21B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4" name="Subtitle 2">
            <a:extLst>
              <a:ext uri="{FF2B5EF4-FFF2-40B4-BE49-F238E27FC236}">
                <a16:creationId xmlns:a16="http://schemas.microsoft.com/office/drawing/2014/main" id="{2ABE1201-4698-EA16-00AF-266503BDED49}"/>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6" name="Tijdelijke aanduiding voor datum 3">
            <a:extLst>
              <a:ext uri="{FF2B5EF4-FFF2-40B4-BE49-F238E27FC236}">
                <a16:creationId xmlns:a16="http://schemas.microsoft.com/office/drawing/2014/main" id="{F4B1DFBE-63E4-B7F1-ACAC-DA1BD53A3E57}"/>
              </a:ext>
            </a:extLst>
          </p:cNvPr>
          <p:cNvSpPr>
            <a:spLocks noGrp="1"/>
          </p:cNvSpPr>
          <p:nvPr>
            <p:ph type="dt" sz="half" idx="11"/>
          </p:nvPr>
        </p:nvSpPr>
        <p:spPr>
          <a:xfrm>
            <a:off x="583293" y="5570378"/>
            <a:ext cx="9144000" cy="365125"/>
          </a:xfrm>
        </p:spPr>
        <p:txBody>
          <a:bodyPr/>
          <a:lstStyle>
            <a:lvl1pPr>
              <a:defRPr sz="1800">
                <a:solidFill>
                  <a:schemeClr val="tx2"/>
                </a:solidFill>
              </a:defRPr>
            </a:lvl1pPr>
          </a:lstStyle>
          <a:p>
            <a:endParaRPr lang="nl-NL" noProof="0" dirty="0"/>
          </a:p>
        </p:txBody>
      </p:sp>
      <p:grpSp>
        <p:nvGrpSpPr>
          <p:cNvPr id="3" name="Groep 2">
            <a:extLst>
              <a:ext uri="{FF2B5EF4-FFF2-40B4-BE49-F238E27FC236}">
                <a16:creationId xmlns:a16="http://schemas.microsoft.com/office/drawing/2014/main" id="{07686FB5-E2E9-00CD-5B64-56E57B2E188C}"/>
              </a:ext>
            </a:extLst>
          </p:cNvPr>
          <p:cNvGrpSpPr/>
          <p:nvPr userDrawn="1"/>
        </p:nvGrpSpPr>
        <p:grpSpPr>
          <a:xfrm>
            <a:off x="-3645247" y="0"/>
            <a:ext cx="3527668" cy="1992220"/>
            <a:chOff x="-3913429" y="2"/>
            <a:chExt cx="3820567" cy="1992219"/>
          </a:xfrm>
        </p:grpSpPr>
        <p:sp>
          <p:nvSpPr>
            <p:cNvPr id="5" name="Rechthoek: afgeronde hoeken 4">
              <a:extLst>
                <a:ext uri="{FF2B5EF4-FFF2-40B4-BE49-F238E27FC236}">
                  <a16:creationId xmlns:a16="http://schemas.microsoft.com/office/drawing/2014/main" id="{F45E5348-B5EA-804F-24E7-9E982AEDD311}"/>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7" name="Rechthoek: afgeronde hoeken 6">
              <a:extLst>
                <a:ext uri="{FF2B5EF4-FFF2-40B4-BE49-F238E27FC236}">
                  <a16:creationId xmlns:a16="http://schemas.microsoft.com/office/drawing/2014/main" id="{6A2B6684-2AEF-6C8D-EC49-0F5F1A19994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56868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ge slide_blauw">
    <p:bg>
      <p:bgPr>
        <a:solidFill>
          <a:schemeClr val="accent1"/>
        </a:solidFill>
        <a:effectLst/>
      </p:bgPr>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0D49057-4C50-A64A-ECD5-2A8EAD224300}"/>
              </a:ext>
            </a:extLst>
          </p:cNvPr>
          <p:cNvGrpSpPr/>
          <p:nvPr userDrawn="1"/>
        </p:nvGrpSpPr>
        <p:grpSpPr>
          <a:xfrm>
            <a:off x="10883255" y="6402155"/>
            <a:ext cx="1057940" cy="455845"/>
            <a:chOff x="10883255" y="6402155"/>
            <a:chExt cx="1057940" cy="455845"/>
          </a:xfrm>
        </p:grpSpPr>
        <p:sp>
          <p:nvSpPr>
            <p:cNvPr id="8" name="Rechthoek: afgeronde bovenhoeken 7">
              <a:extLst>
                <a:ext uri="{FF2B5EF4-FFF2-40B4-BE49-F238E27FC236}">
                  <a16:creationId xmlns:a16="http://schemas.microsoft.com/office/drawing/2014/main" id="{E1B1BF1E-5080-64D0-A67D-C9555CBF19A3}"/>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9" name="Afbeelding 8" descr="Afbeelding met tekst, Lettertype, logo, Graphics&#10;&#10;Automatisch gegenereerde beschrijving">
              <a:extLst>
                <a:ext uri="{FF2B5EF4-FFF2-40B4-BE49-F238E27FC236}">
                  <a16:creationId xmlns:a16="http://schemas.microsoft.com/office/drawing/2014/main" id="{320C2000-3E85-5ADB-9B71-DE3E8271C5AA}"/>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9952DC25-0239-F44C-2011-E38636260CC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
        <p:nvSpPr>
          <p:cNvPr id="19" name="Rechthoek: afgeronde hoeken 13">
            <a:extLst>
              <a:ext uri="{FF2B5EF4-FFF2-40B4-BE49-F238E27FC236}">
                <a16:creationId xmlns:a16="http://schemas.microsoft.com/office/drawing/2014/main" id="{4DDE2F5B-8D09-E96B-7F1F-638D4809E28D}"/>
              </a:ext>
            </a:extLst>
          </p:cNvPr>
          <p:cNvSpPr/>
          <p:nvPr userDrawn="1"/>
        </p:nvSpPr>
        <p:spPr>
          <a:xfrm>
            <a:off x="-3620530" y="479320"/>
            <a:ext cx="3527668" cy="1239751"/>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Deze iconen hebben een transparante achtergrond.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deze iconen op een gekleurde achtergrond.</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Het complete overzicht van al onze iconen vind je in de beeldbank. </a:t>
            </a:r>
          </a:p>
        </p:txBody>
      </p:sp>
      <p:sp>
        <p:nvSpPr>
          <p:cNvPr id="20" name="Rechthoek: afgeronde hoeken 15">
            <a:extLst>
              <a:ext uri="{FF2B5EF4-FFF2-40B4-BE49-F238E27FC236}">
                <a16:creationId xmlns:a16="http://schemas.microsoft.com/office/drawing/2014/main" id="{888A6423-AD13-FF7B-3CB9-17A68C8F79DB}"/>
              </a:ext>
            </a:extLst>
          </p:cNvPr>
          <p:cNvSpPr/>
          <p:nvPr userDrawn="1"/>
        </p:nvSpPr>
        <p:spPr>
          <a:xfrm>
            <a:off x="-3620530" y="-1"/>
            <a:ext cx="3527668"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transparant</a:t>
            </a:r>
            <a:endParaRPr lang="nl-NL" sz="9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316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ge_slide_wit">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0D49057-4C50-A64A-ECD5-2A8EAD224300}"/>
              </a:ext>
            </a:extLst>
          </p:cNvPr>
          <p:cNvGrpSpPr/>
          <p:nvPr userDrawn="1"/>
        </p:nvGrpSpPr>
        <p:grpSpPr>
          <a:xfrm>
            <a:off x="10883255" y="6402155"/>
            <a:ext cx="1057940" cy="455845"/>
            <a:chOff x="10883255" y="6402155"/>
            <a:chExt cx="1057940" cy="455845"/>
          </a:xfrm>
        </p:grpSpPr>
        <p:sp>
          <p:nvSpPr>
            <p:cNvPr id="8" name="Rechthoek: afgeronde bovenhoeken 7">
              <a:extLst>
                <a:ext uri="{FF2B5EF4-FFF2-40B4-BE49-F238E27FC236}">
                  <a16:creationId xmlns:a16="http://schemas.microsoft.com/office/drawing/2014/main" id="{E1B1BF1E-5080-64D0-A67D-C9555CBF19A3}"/>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9" name="Afbeelding 8" descr="Afbeelding met tekst, Lettertype, logo, Graphics&#10;&#10;Automatisch gegenereerde beschrijving">
              <a:extLst>
                <a:ext uri="{FF2B5EF4-FFF2-40B4-BE49-F238E27FC236}">
                  <a16:creationId xmlns:a16="http://schemas.microsoft.com/office/drawing/2014/main" id="{320C2000-3E85-5ADB-9B71-DE3E8271C5AA}"/>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9952DC25-0239-F44C-2011-E38636260CC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
        <p:nvSpPr>
          <p:cNvPr id="14" name="Rechthoek: afgeronde hoeken 13">
            <a:extLst>
              <a:ext uri="{FF2B5EF4-FFF2-40B4-BE49-F238E27FC236}">
                <a16:creationId xmlns:a16="http://schemas.microsoft.com/office/drawing/2014/main" id="{0B1E5860-329E-1201-ACEC-F586E21FD06D}"/>
              </a:ext>
            </a:extLst>
          </p:cNvPr>
          <p:cNvSpPr/>
          <p:nvPr userDrawn="1"/>
        </p:nvSpPr>
        <p:spPr>
          <a:xfrm>
            <a:off x="-3620530" y="479319"/>
            <a:ext cx="3527668" cy="106601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Deze iconen hebben een blauwe achtergrond.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deze iconen op een witte achtergrond.</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Het complete overzicht van al onze iconen vind je in de beeldbank. </a:t>
            </a:r>
          </a:p>
        </p:txBody>
      </p:sp>
      <p:sp>
        <p:nvSpPr>
          <p:cNvPr id="15" name="Rechthoek: afgeronde hoeken 15">
            <a:extLst>
              <a:ext uri="{FF2B5EF4-FFF2-40B4-BE49-F238E27FC236}">
                <a16:creationId xmlns:a16="http://schemas.microsoft.com/office/drawing/2014/main" id="{EBAF2489-12D6-E601-2BE2-F45C43307F10}"/>
              </a:ext>
            </a:extLst>
          </p:cNvPr>
          <p:cNvSpPr/>
          <p:nvPr userDrawn="1"/>
        </p:nvSpPr>
        <p:spPr>
          <a:xfrm>
            <a:off x="-3620530" y="-2"/>
            <a:ext cx="3527668"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Iconen blauwe achtergrond</a:t>
            </a:r>
            <a:endParaRPr lang="nl-NL" sz="9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684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ge_slide_illustraties">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0D49057-4C50-A64A-ECD5-2A8EAD224300}"/>
              </a:ext>
            </a:extLst>
          </p:cNvPr>
          <p:cNvGrpSpPr/>
          <p:nvPr userDrawn="1"/>
        </p:nvGrpSpPr>
        <p:grpSpPr>
          <a:xfrm>
            <a:off x="10883255" y="6402155"/>
            <a:ext cx="1057940" cy="455845"/>
            <a:chOff x="10883255" y="6402155"/>
            <a:chExt cx="1057940" cy="455845"/>
          </a:xfrm>
        </p:grpSpPr>
        <p:sp>
          <p:nvSpPr>
            <p:cNvPr id="8" name="Rechthoek: afgeronde bovenhoeken 7">
              <a:extLst>
                <a:ext uri="{FF2B5EF4-FFF2-40B4-BE49-F238E27FC236}">
                  <a16:creationId xmlns:a16="http://schemas.microsoft.com/office/drawing/2014/main" id="{E1B1BF1E-5080-64D0-A67D-C9555CBF19A3}"/>
                </a:ext>
              </a:extLst>
            </p:cNvPr>
            <p:cNvSpPr/>
            <p:nvPr userDrawn="1"/>
          </p:nvSpPr>
          <p:spPr>
            <a:xfrm>
              <a:off x="10883255" y="6402155"/>
              <a:ext cx="1057940" cy="455845"/>
            </a:xfrm>
            <a:prstGeom prst="round2SameRect">
              <a:avLst>
                <a:gd name="adj1" fmla="val 1541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pic>
          <p:nvPicPr>
            <p:cNvPr id="9" name="Afbeelding 8" descr="Afbeelding met tekst, Lettertype, logo, Graphics&#10;&#10;Automatisch gegenereerde beschrijving">
              <a:extLst>
                <a:ext uri="{FF2B5EF4-FFF2-40B4-BE49-F238E27FC236}">
                  <a16:creationId xmlns:a16="http://schemas.microsoft.com/office/drawing/2014/main" id="{320C2000-3E85-5ADB-9B71-DE3E8271C5AA}"/>
                </a:ext>
              </a:extLst>
            </p:cNvPr>
            <p:cNvPicPr>
              <a:picLocks noChangeAspect="1"/>
            </p:cNvPicPr>
            <p:nvPr userDrawn="1"/>
          </p:nvPicPr>
          <p:blipFill>
            <a:blip r:embed="rId2"/>
            <a:stretch>
              <a:fillRect/>
            </a:stretch>
          </p:blipFill>
          <p:spPr>
            <a:xfrm>
              <a:off x="10956157" y="6486891"/>
              <a:ext cx="912137" cy="239346"/>
            </a:xfrm>
            <a:prstGeom prst="rect">
              <a:avLst/>
            </a:prstGeom>
          </p:spPr>
        </p:pic>
      </p:grpSp>
      <p:sp>
        <p:nvSpPr>
          <p:cNvPr id="2" name="Tijdelijke aanduiding voor dianummer 1">
            <a:extLst>
              <a:ext uri="{FF2B5EF4-FFF2-40B4-BE49-F238E27FC236}">
                <a16:creationId xmlns:a16="http://schemas.microsoft.com/office/drawing/2014/main" id="{9952DC25-0239-F44C-2011-E38636260CC7}"/>
              </a:ext>
            </a:extLst>
          </p:cNvPr>
          <p:cNvSpPr>
            <a:spLocks noGrp="1"/>
          </p:cNvSpPr>
          <p:nvPr>
            <p:ph type="sldNum" sz="quarter" idx="14"/>
          </p:nvPr>
        </p:nvSpPr>
        <p:spPr>
          <a:xfrm>
            <a:off x="11479231" y="0"/>
            <a:ext cx="461963" cy="365126"/>
          </a:xfrm>
          <a:custGeom>
            <a:avLst/>
            <a:gdLst>
              <a:gd name="connsiteX0" fmla="*/ 0 w 461963"/>
              <a:gd name="connsiteY0" fmla="*/ 0 h 365126"/>
              <a:gd name="connsiteX1" fmla="*/ 461963 w 461963"/>
              <a:gd name="connsiteY1" fmla="*/ 0 h 365126"/>
              <a:gd name="connsiteX2" fmla="*/ 461963 w 461963"/>
              <a:gd name="connsiteY2" fmla="*/ 322422 h 365126"/>
              <a:gd name="connsiteX3" fmla="*/ 419259 w 461963"/>
              <a:gd name="connsiteY3" fmla="*/ 365126 h 365126"/>
              <a:gd name="connsiteX4" fmla="*/ 42704 w 461963"/>
              <a:gd name="connsiteY4" fmla="*/ 365126 h 365126"/>
              <a:gd name="connsiteX5" fmla="*/ 0 w 461963"/>
              <a:gd name="connsiteY5" fmla="*/ 322422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63" h="365126">
                <a:moveTo>
                  <a:pt x="0" y="0"/>
                </a:moveTo>
                <a:lnTo>
                  <a:pt x="461963" y="0"/>
                </a:lnTo>
                <a:lnTo>
                  <a:pt x="461963" y="322422"/>
                </a:lnTo>
                <a:cubicBezTo>
                  <a:pt x="461963" y="346007"/>
                  <a:pt x="442844" y="365126"/>
                  <a:pt x="419259" y="365126"/>
                </a:cubicBezTo>
                <a:lnTo>
                  <a:pt x="42704" y="365126"/>
                </a:lnTo>
                <a:cubicBezTo>
                  <a:pt x="19119" y="365126"/>
                  <a:pt x="0" y="346007"/>
                  <a:pt x="0" y="322422"/>
                </a:cubicBezTo>
                <a:close/>
              </a:path>
            </a:pathLst>
          </a:custGeom>
          <a:solidFill>
            <a:schemeClr val="bg1"/>
          </a:solidFill>
        </p:spPr>
        <p:txBody>
          <a:bodyPr wrap="square" lIns="0" tIns="36000" rIns="0" bIns="100800">
            <a:noAutofit/>
          </a:bodyPr>
          <a:lstStyle/>
          <a:p>
            <a:fld id="{F69CAE4E-E4F4-F540-B523-9F116C7F0B99}" type="slidenum">
              <a:rPr lang="nl-NL" noProof="0" smtClean="0"/>
              <a:pPr/>
              <a:t>‹nr.›</a:t>
            </a:fld>
            <a:endParaRPr lang="nl-NL" noProof="0" dirty="0"/>
          </a:p>
        </p:txBody>
      </p:sp>
    </p:spTree>
    <p:extLst>
      <p:ext uri="{BB962C8B-B14F-4D97-AF65-F5344CB8AC3E}">
        <p14:creationId xmlns:p14="http://schemas.microsoft.com/office/powerpoint/2010/main" val="235584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geel">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1A56BD2-BD8A-EC3B-7B72-2B1F407972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4" y="718699"/>
            <a:ext cx="12193923" cy="6139301"/>
          </a:xfrm>
          <a:prstGeom prst="rect">
            <a:avLst/>
          </a:prstGeom>
        </p:spPr>
      </p:pic>
      <p:sp>
        <p:nvSpPr>
          <p:cNvPr id="2" name="Title 1">
            <a:extLst>
              <a:ext uri="{FF2B5EF4-FFF2-40B4-BE49-F238E27FC236}">
                <a16:creationId xmlns:a16="http://schemas.microsoft.com/office/drawing/2014/main" id="{663D9E2D-6325-35B3-E876-D1E296C904A5}"/>
              </a:ext>
            </a:extLst>
          </p:cNvPr>
          <p:cNvSpPr>
            <a:spLocks noGrp="1"/>
          </p:cNvSpPr>
          <p:nvPr>
            <p:ph type="ctrTitle" hasCustomPrompt="1"/>
          </p:nvPr>
        </p:nvSpPr>
        <p:spPr>
          <a:xfrm>
            <a:off x="583293" y="1848077"/>
            <a:ext cx="9144000" cy="2387600"/>
          </a:xfrm>
        </p:spPr>
        <p:txBody>
          <a:bodyPr anchor="b"/>
          <a:lstStyle>
            <a:lvl1pPr algn="l">
              <a:defRPr sz="6000">
                <a:solidFill>
                  <a:schemeClr val="tx2"/>
                </a:solidFill>
              </a:defRPr>
            </a:lvl1pPr>
          </a:lstStyle>
          <a:p>
            <a:r>
              <a:rPr lang="nl-NL" noProof="0" dirty="0"/>
              <a:t>Titel presentatie</a:t>
            </a:r>
          </a:p>
        </p:txBody>
      </p:sp>
      <p:pic>
        <p:nvPicPr>
          <p:cNvPr id="8" name="Picture 7">
            <a:extLst>
              <a:ext uri="{FF2B5EF4-FFF2-40B4-BE49-F238E27FC236}">
                <a16:creationId xmlns:a16="http://schemas.microsoft.com/office/drawing/2014/main" id="{998A38EB-520F-07C3-15BA-40918418FEA5}"/>
              </a:ext>
            </a:extLst>
          </p:cNvPr>
          <p:cNvPicPr>
            <a:picLocks noChangeAspect="1"/>
          </p:cNvPicPr>
          <p:nvPr userDrawn="1"/>
        </p:nvPicPr>
        <p:blipFill>
          <a:blip r:embed="rId4"/>
          <a:stretch>
            <a:fillRect/>
          </a:stretch>
        </p:blipFill>
        <p:spPr>
          <a:xfrm>
            <a:off x="583293" y="597014"/>
            <a:ext cx="1714583" cy="448909"/>
          </a:xfrm>
          <a:prstGeom prst="rect">
            <a:avLst/>
          </a:prstGeom>
        </p:spPr>
      </p:pic>
      <p:pic>
        <p:nvPicPr>
          <p:cNvPr id="9" name="Graphic 8">
            <a:extLst>
              <a:ext uri="{FF2B5EF4-FFF2-40B4-BE49-F238E27FC236}">
                <a16:creationId xmlns:a16="http://schemas.microsoft.com/office/drawing/2014/main" id="{E8B1F44A-F985-D34A-0B34-D520FE921C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74200" y="973590"/>
            <a:ext cx="1013968" cy="1136535"/>
          </a:xfrm>
          <a:prstGeom prst="rect">
            <a:avLst/>
          </a:prstGeom>
        </p:spPr>
      </p:pic>
      <p:pic>
        <p:nvPicPr>
          <p:cNvPr id="13" name="Graphic 12">
            <a:extLst>
              <a:ext uri="{FF2B5EF4-FFF2-40B4-BE49-F238E27FC236}">
                <a16:creationId xmlns:a16="http://schemas.microsoft.com/office/drawing/2014/main" id="{F8CE0917-1972-E3E6-F1C3-58827FE21B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0800000">
            <a:off x="10076463" y="720691"/>
            <a:ext cx="591537" cy="663041"/>
          </a:xfrm>
          <a:prstGeom prst="rect">
            <a:avLst/>
          </a:prstGeom>
        </p:spPr>
      </p:pic>
      <p:sp>
        <p:nvSpPr>
          <p:cNvPr id="4" name="Subtitle 2">
            <a:extLst>
              <a:ext uri="{FF2B5EF4-FFF2-40B4-BE49-F238E27FC236}">
                <a16:creationId xmlns:a16="http://schemas.microsoft.com/office/drawing/2014/main" id="{606A18BC-D8D9-4087-1FF2-CD74C24C6ABE}"/>
              </a:ext>
            </a:extLst>
          </p:cNvPr>
          <p:cNvSpPr>
            <a:spLocks noGrp="1"/>
          </p:cNvSpPr>
          <p:nvPr>
            <p:ph type="subTitle" idx="1" hasCustomPrompt="1"/>
          </p:nvPr>
        </p:nvSpPr>
        <p:spPr>
          <a:xfrm>
            <a:off x="583293" y="4368693"/>
            <a:ext cx="9144000" cy="1080000"/>
          </a:xfrm>
        </p:spPr>
        <p:txBody>
          <a:bodyPr>
            <a:no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sp>
        <p:nvSpPr>
          <p:cNvPr id="3" name="Tijdelijke aanduiding voor datum 3">
            <a:extLst>
              <a:ext uri="{FF2B5EF4-FFF2-40B4-BE49-F238E27FC236}">
                <a16:creationId xmlns:a16="http://schemas.microsoft.com/office/drawing/2014/main" id="{EE397A6E-F889-E766-C6E5-09B7DDBE997A}"/>
              </a:ext>
            </a:extLst>
          </p:cNvPr>
          <p:cNvSpPr>
            <a:spLocks noGrp="1"/>
          </p:cNvSpPr>
          <p:nvPr>
            <p:ph type="dt" sz="half" idx="11"/>
          </p:nvPr>
        </p:nvSpPr>
        <p:spPr>
          <a:xfrm>
            <a:off x="583292" y="5570378"/>
            <a:ext cx="9143999" cy="365125"/>
          </a:xfrm>
        </p:spPr>
        <p:txBody>
          <a:bodyPr/>
          <a:lstStyle>
            <a:lvl1pPr>
              <a:defRPr sz="1800">
                <a:solidFill>
                  <a:schemeClr val="tx2"/>
                </a:solidFill>
              </a:defRPr>
            </a:lvl1pPr>
          </a:lstStyle>
          <a:p>
            <a:endParaRPr lang="nl-NL" noProof="0" dirty="0"/>
          </a:p>
        </p:txBody>
      </p:sp>
      <p:grpSp>
        <p:nvGrpSpPr>
          <p:cNvPr id="5" name="Groep 4">
            <a:extLst>
              <a:ext uri="{FF2B5EF4-FFF2-40B4-BE49-F238E27FC236}">
                <a16:creationId xmlns:a16="http://schemas.microsoft.com/office/drawing/2014/main" id="{1906FD28-1041-24ED-BBEA-850A40F00B57}"/>
              </a:ext>
            </a:extLst>
          </p:cNvPr>
          <p:cNvGrpSpPr/>
          <p:nvPr userDrawn="1"/>
        </p:nvGrpSpPr>
        <p:grpSpPr>
          <a:xfrm>
            <a:off x="-3645247" y="0"/>
            <a:ext cx="3527668" cy="1992220"/>
            <a:chOff x="-3913429" y="2"/>
            <a:chExt cx="3820567" cy="1992219"/>
          </a:xfrm>
        </p:grpSpPr>
        <p:sp>
          <p:nvSpPr>
            <p:cNvPr id="6" name="Rechthoek: afgeronde hoeken 5">
              <a:extLst>
                <a:ext uri="{FF2B5EF4-FFF2-40B4-BE49-F238E27FC236}">
                  <a16:creationId xmlns:a16="http://schemas.microsoft.com/office/drawing/2014/main" id="{4F5AE2CA-981C-D2CE-DA63-A1E5C8077DA3}"/>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7" name="Rechthoek: afgeronde hoeken 6">
              <a:extLst>
                <a:ext uri="{FF2B5EF4-FFF2-40B4-BE49-F238E27FC236}">
                  <a16:creationId xmlns:a16="http://schemas.microsoft.com/office/drawing/2014/main" id="{31151C9E-3027-E178-6E29-4D199AB9155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83231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beeld lichtblauw">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204E5B-4734-051C-49F4-55B1C1C2CC24}"/>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tx2"/>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grpSp>
        <p:nvGrpSpPr>
          <p:cNvPr id="4" name="Groep 3">
            <a:extLst>
              <a:ext uri="{FF2B5EF4-FFF2-40B4-BE49-F238E27FC236}">
                <a16:creationId xmlns:a16="http://schemas.microsoft.com/office/drawing/2014/main" id="{FDDB4BE3-9B85-9454-A5E5-7A269A4DD9A1}"/>
              </a:ext>
            </a:extLst>
          </p:cNvPr>
          <p:cNvGrpSpPr/>
          <p:nvPr userDrawn="1"/>
        </p:nvGrpSpPr>
        <p:grpSpPr>
          <a:xfrm>
            <a:off x="-3620530" y="0"/>
            <a:ext cx="3527668" cy="1848077"/>
            <a:chOff x="-3913429" y="2864654"/>
            <a:chExt cx="3820567" cy="1848077"/>
          </a:xfrm>
        </p:grpSpPr>
        <p:sp>
          <p:nvSpPr>
            <p:cNvPr id="8" name="Rechthoek: afgeronde hoeken 7">
              <a:extLst>
                <a:ext uri="{FF2B5EF4-FFF2-40B4-BE49-F238E27FC236}">
                  <a16:creationId xmlns:a16="http://schemas.microsoft.com/office/drawing/2014/main" id="{0E9028F5-5ACB-6368-9865-5147143057AF}"/>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9" name="Rechthoek: afgeronde hoeken 8">
              <a:extLst>
                <a:ext uri="{FF2B5EF4-FFF2-40B4-BE49-F238E27FC236}">
                  <a16:creationId xmlns:a16="http://schemas.microsoft.com/office/drawing/2014/main" id="{F1F8AD1D-6F76-8E77-69DB-1F3F00BF3299}"/>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sp>
        <p:nvSpPr>
          <p:cNvPr id="10" name="Tijdelijke aanduiding voor datum 3">
            <a:extLst>
              <a:ext uri="{FF2B5EF4-FFF2-40B4-BE49-F238E27FC236}">
                <a16:creationId xmlns:a16="http://schemas.microsoft.com/office/drawing/2014/main" id="{E05B5070-2967-06D3-8A55-774A3C3E04E5}"/>
              </a:ext>
            </a:extLst>
          </p:cNvPr>
          <p:cNvSpPr>
            <a:spLocks noGrp="1"/>
          </p:cNvSpPr>
          <p:nvPr>
            <p:ph type="dt" sz="half" idx="11"/>
          </p:nvPr>
        </p:nvSpPr>
        <p:spPr>
          <a:xfrm>
            <a:off x="583292" y="5570378"/>
            <a:ext cx="5133449" cy="365125"/>
          </a:xfrm>
        </p:spPr>
        <p:txBody>
          <a:bodyPr/>
          <a:lstStyle>
            <a:lvl1pPr>
              <a:defRPr sz="1800">
                <a:solidFill>
                  <a:schemeClr val="tx2"/>
                </a:solidFill>
              </a:defRPr>
            </a:lvl1pPr>
          </a:lstStyle>
          <a:p>
            <a:endParaRPr lang="nl-NL" noProof="0" dirty="0"/>
          </a:p>
        </p:txBody>
      </p:sp>
      <p:grpSp>
        <p:nvGrpSpPr>
          <p:cNvPr id="6" name="Groep 5">
            <a:extLst>
              <a:ext uri="{FF2B5EF4-FFF2-40B4-BE49-F238E27FC236}">
                <a16:creationId xmlns:a16="http://schemas.microsoft.com/office/drawing/2014/main" id="{F234BD3F-A6E7-8E83-BEAC-3FC1B66EE3DE}"/>
              </a:ext>
            </a:extLst>
          </p:cNvPr>
          <p:cNvGrpSpPr/>
          <p:nvPr userDrawn="1"/>
        </p:nvGrpSpPr>
        <p:grpSpPr>
          <a:xfrm>
            <a:off x="-3620530" y="2068598"/>
            <a:ext cx="3527668" cy="2732002"/>
            <a:chOff x="-3913429" y="2864654"/>
            <a:chExt cx="3820567" cy="2732002"/>
          </a:xfrm>
        </p:grpSpPr>
        <p:sp>
          <p:nvSpPr>
            <p:cNvPr id="11" name="Rechthoek: afgeronde hoeken 10">
              <a:extLst>
                <a:ext uri="{FF2B5EF4-FFF2-40B4-BE49-F238E27FC236}">
                  <a16:creationId xmlns:a16="http://schemas.microsoft.com/office/drawing/2014/main" id="{F94F5B3C-A74D-1DC1-1199-12A7B8E5234C}"/>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2" name="Rechthoek: afgeronde hoeken 11">
              <a:extLst>
                <a:ext uri="{FF2B5EF4-FFF2-40B4-BE49-F238E27FC236}">
                  <a16:creationId xmlns:a16="http://schemas.microsoft.com/office/drawing/2014/main" id="{1C279079-F2B2-0457-3FD7-2694814849AC}"/>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3" name="Groep 12">
            <a:extLst>
              <a:ext uri="{FF2B5EF4-FFF2-40B4-BE49-F238E27FC236}">
                <a16:creationId xmlns:a16="http://schemas.microsoft.com/office/drawing/2014/main" id="{445F2E8C-1693-74D3-6E2F-63AD3C27A2BD}"/>
              </a:ext>
            </a:extLst>
          </p:cNvPr>
          <p:cNvGrpSpPr/>
          <p:nvPr userDrawn="1"/>
        </p:nvGrpSpPr>
        <p:grpSpPr>
          <a:xfrm>
            <a:off x="-3620530" y="5019449"/>
            <a:ext cx="3527668" cy="1992220"/>
            <a:chOff x="-3913429" y="2"/>
            <a:chExt cx="3820567" cy="1992219"/>
          </a:xfrm>
        </p:grpSpPr>
        <p:sp>
          <p:nvSpPr>
            <p:cNvPr id="14" name="Rechthoek: afgeronde hoeken 13">
              <a:extLst>
                <a:ext uri="{FF2B5EF4-FFF2-40B4-BE49-F238E27FC236}">
                  <a16:creationId xmlns:a16="http://schemas.microsoft.com/office/drawing/2014/main" id="{8035C0A7-6F5A-75A1-ACE8-4411451359AC}"/>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5" name="Rechthoek: afgeronde hoeken 14">
              <a:extLst>
                <a:ext uri="{FF2B5EF4-FFF2-40B4-BE49-F238E27FC236}">
                  <a16:creationId xmlns:a16="http://schemas.microsoft.com/office/drawing/2014/main" id="{632618F8-88D6-7DA3-3368-FBD445DBF92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8145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beeld groe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83059ED-89E8-4762-E229-A7B6BEC348E2}"/>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rgbClr val="73B07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bg1"/>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sp>
        <p:nvSpPr>
          <p:cNvPr id="9" name="Tijdelijke aanduiding voor datum 3">
            <a:extLst>
              <a:ext uri="{FF2B5EF4-FFF2-40B4-BE49-F238E27FC236}">
                <a16:creationId xmlns:a16="http://schemas.microsoft.com/office/drawing/2014/main" id="{67114428-ADED-109B-DDE6-781483F6D069}"/>
              </a:ext>
            </a:extLst>
          </p:cNvPr>
          <p:cNvSpPr>
            <a:spLocks noGrp="1"/>
          </p:cNvSpPr>
          <p:nvPr>
            <p:ph type="dt" sz="half" idx="11"/>
          </p:nvPr>
        </p:nvSpPr>
        <p:spPr>
          <a:xfrm>
            <a:off x="583292" y="5570378"/>
            <a:ext cx="5133449" cy="365125"/>
          </a:xfrm>
        </p:spPr>
        <p:txBody>
          <a:bodyPr/>
          <a:lstStyle>
            <a:lvl1pPr>
              <a:defRPr sz="1800">
                <a:solidFill>
                  <a:schemeClr val="bg1"/>
                </a:solidFill>
              </a:defRPr>
            </a:lvl1pPr>
          </a:lstStyle>
          <a:p>
            <a:endParaRPr lang="nl-NL" noProof="0" dirty="0"/>
          </a:p>
        </p:txBody>
      </p:sp>
      <p:grpSp>
        <p:nvGrpSpPr>
          <p:cNvPr id="6" name="Groep 5">
            <a:extLst>
              <a:ext uri="{FF2B5EF4-FFF2-40B4-BE49-F238E27FC236}">
                <a16:creationId xmlns:a16="http://schemas.microsoft.com/office/drawing/2014/main" id="{CE41CA5E-0B4E-B17A-A2E6-47CC78EA8643}"/>
              </a:ext>
            </a:extLst>
          </p:cNvPr>
          <p:cNvGrpSpPr/>
          <p:nvPr userDrawn="1"/>
        </p:nvGrpSpPr>
        <p:grpSpPr>
          <a:xfrm>
            <a:off x="-3620530" y="0"/>
            <a:ext cx="3527668" cy="1848077"/>
            <a:chOff x="-3913429" y="2864654"/>
            <a:chExt cx="3820567" cy="1848077"/>
          </a:xfrm>
        </p:grpSpPr>
        <p:sp>
          <p:nvSpPr>
            <p:cNvPr id="11" name="Rechthoek: afgeronde hoeken 10">
              <a:extLst>
                <a:ext uri="{FF2B5EF4-FFF2-40B4-BE49-F238E27FC236}">
                  <a16:creationId xmlns:a16="http://schemas.microsoft.com/office/drawing/2014/main" id="{1FA3842D-1447-FAEA-0C39-D950A2E57F19}"/>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2" name="Rechthoek: afgeronde hoeken 11">
              <a:extLst>
                <a:ext uri="{FF2B5EF4-FFF2-40B4-BE49-F238E27FC236}">
                  <a16:creationId xmlns:a16="http://schemas.microsoft.com/office/drawing/2014/main" id="{94530E43-8C4D-1639-7960-E246E1DBD32D}"/>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3" name="Groep 12">
            <a:extLst>
              <a:ext uri="{FF2B5EF4-FFF2-40B4-BE49-F238E27FC236}">
                <a16:creationId xmlns:a16="http://schemas.microsoft.com/office/drawing/2014/main" id="{2BCA68E1-A485-54A5-1501-D3B4AB2D224E}"/>
              </a:ext>
            </a:extLst>
          </p:cNvPr>
          <p:cNvGrpSpPr/>
          <p:nvPr userDrawn="1"/>
        </p:nvGrpSpPr>
        <p:grpSpPr>
          <a:xfrm>
            <a:off x="-3620530" y="2068598"/>
            <a:ext cx="3527668" cy="2732002"/>
            <a:chOff x="-3913429" y="2864654"/>
            <a:chExt cx="3820567" cy="2732002"/>
          </a:xfrm>
        </p:grpSpPr>
        <p:sp>
          <p:nvSpPr>
            <p:cNvPr id="14" name="Rechthoek: afgeronde hoeken 13">
              <a:extLst>
                <a:ext uri="{FF2B5EF4-FFF2-40B4-BE49-F238E27FC236}">
                  <a16:creationId xmlns:a16="http://schemas.microsoft.com/office/drawing/2014/main" id="{834E319E-5915-D9D9-6553-7E9E43FFA3D8}"/>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5" name="Rechthoek: afgeronde hoeken 14">
              <a:extLst>
                <a:ext uri="{FF2B5EF4-FFF2-40B4-BE49-F238E27FC236}">
                  <a16:creationId xmlns:a16="http://schemas.microsoft.com/office/drawing/2014/main" id="{251B1749-63DC-3074-94BF-B2B9F341975B}"/>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132096FA-FB6C-F5F6-3D3A-B02D24DDCBFC}"/>
              </a:ext>
            </a:extLst>
          </p:cNvPr>
          <p:cNvGrpSpPr/>
          <p:nvPr userDrawn="1"/>
        </p:nvGrpSpPr>
        <p:grpSpPr>
          <a:xfrm>
            <a:off x="-3620530" y="5019449"/>
            <a:ext cx="3527668" cy="1992220"/>
            <a:chOff x="-3913429" y="2"/>
            <a:chExt cx="3820567" cy="1992219"/>
          </a:xfrm>
        </p:grpSpPr>
        <p:sp>
          <p:nvSpPr>
            <p:cNvPr id="17" name="Rechthoek: afgeronde hoeken 16">
              <a:extLst>
                <a:ext uri="{FF2B5EF4-FFF2-40B4-BE49-F238E27FC236}">
                  <a16:creationId xmlns:a16="http://schemas.microsoft.com/office/drawing/2014/main" id="{B7EB1142-2EDF-B13B-BA43-A1771353F365}"/>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8" name="Rechthoek: afgeronde hoeken 17">
              <a:extLst>
                <a:ext uri="{FF2B5EF4-FFF2-40B4-BE49-F238E27FC236}">
                  <a16:creationId xmlns:a16="http://schemas.microsoft.com/office/drawing/2014/main" id="{E5D98C7D-18BC-4D18-7C80-A4E2BC2966EB}"/>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101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beeld paar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8FD43B0-67F9-0EE9-3D6D-157691963F9D}"/>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bg1"/>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sp>
        <p:nvSpPr>
          <p:cNvPr id="10" name="Tijdelijke aanduiding voor datum 3">
            <a:extLst>
              <a:ext uri="{FF2B5EF4-FFF2-40B4-BE49-F238E27FC236}">
                <a16:creationId xmlns:a16="http://schemas.microsoft.com/office/drawing/2014/main" id="{1E7C7D59-5FCC-0301-3492-BD3F8545BD5A}"/>
              </a:ext>
            </a:extLst>
          </p:cNvPr>
          <p:cNvSpPr>
            <a:spLocks noGrp="1"/>
          </p:cNvSpPr>
          <p:nvPr>
            <p:ph type="dt" sz="half" idx="11"/>
          </p:nvPr>
        </p:nvSpPr>
        <p:spPr>
          <a:xfrm>
            <a:off x="583292" y="5570378"/>
            <a:ext cx="5133449" cy="365125"/>
          </a:xfrm>
        </p:spPr>
        <p:txBody>
          <a:bodyPr/>
          <a:lstStyle>
            <a:lvl1pPr>
              <a:defRPr sz="1800">
                <a:solidFill>
                  <a:schemeClr val="bg1"/>
                </a:solidFill>
              </a:defRPr>
            </a:lvl1pPr>
          </a:lstStyle>
          <a:p>
            <a:endParaRPr lang="nl-NL" noProof="0" dirty="0"/>
          </a:p>
        </p:txBody>
      </p:sp>
      <p:grpSp>
        <p:nvGrpSpPr>
          <p:cNvPr id="6" name="Groep 5">
            <a:extLst>
              <a:ext uri="{FF2B5EF4-FFF2-40B4-BE49-F238E27FC236}">
                <a16:creationId xmlns:a16="http://schemas.microsoft.com/office/drawing/2014/main" id="{2F591E8D-BE44-5334-F95D-9169E41B8B10}"/>
              </a:ext>
            </a:extLst>
          </p:cNvPr>
          <p:cNvGrpSpPr/>
          <p:nvPr userDrawn="1"/>
        </p:nvGrpSpPr>
        <p:grpSpPr>
          <a:xfrm>
            <a:off x="-3620530" y="0"/>
            <a:ext cx="3527668" cy="1848077"/>
            <a:chOff x="-3913429" y="2864654"/>
            <a:chExt cx="3820567" cy="1848077"/>
          </a:xfrm>
        </p:grpSpPr>
        <p:sp>
          <p:nvSpPr>
            <p:cNvPr id="11" name="Rechthoek: afgeronde hoeken 10">
              <a:extLst>
                <a:ext uri="{FF2B5EF4-FFF2-40B4-BE49-F238E27FC236}">
                  <a16:creationId xmlns:a16="http://schemas.microsoft.com/office/drawing/2014/main" id="{55A81C51-AB47-5E01-82D9-C08F5D4EEB78}"/>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2" name="Rechthoek: afgeronde hoeken 11">
              <a:extLst>
                <a:ext uri="{FF2B5EF4-FFF2-40B4-BE49-F238E27FC236}">
                  <a16:creationId xmlns:a16="http://schemas.microsoft.com/office/drawing/2014/main" id="{2E84F9E0-67A0-9070-5095-AB93A94FB82F}"/>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3" name="Groep 12">
            <a:extLst>
              <a:ext uri="{FF2B5EF4-FFF2-40B4-BE49-F238E27FC236}">
                <a16:creationId xmlns:a16="http://schemas.microsoft.com/office/drawing/2014/main" id="{EFA3C618-4F23-1FEB-8B63-3345D0028938}"/>
              </a:ext>
            </a:extLst>
          </p:cNvPr>
          <p:cNvGrpSpPr/>
          <p:nvPr userDrawn="1"/>
        </p:nvGrpSpPr>
        <p:grpSpPr>
          <a:xfrm>
            <a:off x="-3620530" y="2068598"/>
            <a:ext cx="3527668" cy="2732002"/>
            <a:chOff x="-3913429" y="2864654"/>
            <a:chExt cx="3820567" cy="2732002"/>
          </a:xfrm>
        </p:grpSpPr>
        <p:sp>
          <p:nvSpPr>
            <p:cNvPr id="14" name="Rechthoek: afgeronde hoeken 13">
              <a:extLst>
                <a:ext uri="{FF2B5EF4-FFF2-40B4-BE49-F238E27FC236}">
                  <a16:creationId xmlns:a16="http://schemas.microsoft.com/office/drawing/2014/main" id="{A88EE55D-427C-4636-A055-AAAF1820CBA2}"/>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5" name="Rechthoek: afgeronde hoeken 14">
              <a:extLst>
                <a:ext uri="{FF2B5EF4-FFF2-40B4-BE49-F238E27FC236}">
                  <a16:creationId xmlns:a16="http://schemas.microsoft.com/office/drawing/2014/main" id="{6C82A9B6-5F23-E39C-4F63-D5DA699DE42B}"/>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3C067D4E-3A54-89F0-6F10-568872398660}"/>
              </a:ext>
            </a:extLst>
          </p:cNvPr>
          <p:cNvGrpSpPr/>
          <p:nvPr userDrawn="1"/>
        </p:nvGrpSpPr>
        <p:grpSpPr>
          <a:xfrm>
            <a:off x="-3620530" y="5019449"/>
            <a:ext cx="3527668" cy="1992220"/>
            <a:chOff x="-3913429" y="2"/>
            <a:chExt cx="3820567" cy="1992219"/>
          </a:xfrm>
        </p:grpSpPr>
        <p:sp>
          <p:nvSpPr>
            <p:cNvPr id="17" name="Rechthoek: afgeronde hoeken 16">
              <a:extLst>
                <a:ext uri="{FF2B5EF4-FFF2-40B4-BE49-F238E27FC236}">
                  <a16:creationId xmlns:a16="http://schemas.microsoft.com/office/drawing/2014/main" id="{653AB490-4CA3-4F77-07D6-0D6F917F82E8}"/>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8" name="Rechthoek: afgeronde hoeken 17">
              <a:extLst>
                <a:ext uri="{FF2B5EF4-FFF2-40B4-BE49-F238E27FC236}">
                  <a16:creationId xmlns:a16="http://schemas.microsoft.com/office/drawing/2014/main" id="{10AA3281-8017-39C7-C78C-5FAB17FA6431}"/>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482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beeld roz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0453A8C-A307-CCD2-F7D1-E5FE04F9DD82}"/>
              </a:ext>
            </a:extLst>
          </p:cNvPr>
          <p:cNvSpPr>
            <a:spLocks noGrp="1"/>
          </p:cNvSpPr>
          <p:nvPr>
            <p:ph type="pic" sz="quarter" idx="13" hasCustomPrompt="1"/>
          </p:nvPr>
        </p:nvSpPr>
        <p:spPr>
          <a:xfrm>
            <a:off x="6090789" y="-1943"/>
            <a:ext cx="6101211" cy="6859943"/>
          </a:xfrm>
          <a:custGeom>
            <a:avLst/>
            <a:gdLst>
              <a:gd name="connsiteX0" fmla="*/ 714268 w 6101211"/>
              <a:gd name="connsiteY0" fmla="*/ 0 h 6859943"/>
              <a:gd name="connsiteX1" fmla="*/ 4559084 w 6101211"/>
              <a:gd name="connsiteY1" fmla="*/ 0 h 6859943"/>
              <a:gd name="connsiteX2" fmla="*/ 5381732 w 6101211"/>
              <a:gd name="connsiteY2" fmla="*/ 0 h 6859943"/>
              <a:gd name="connsiteX3" fmla="*/ 6095999 w 6101211"/>
              <a:gd name="connsiteY3" fmla="*/ 0 h 6859943"/>
              <a:gd name="connsiteX4" fmla="*/ 6095999 w 6101211"/>
              <a:gd name="connsiteY4" fmla="*/ 714258 h 6859943"/>
              <a:gd name="connsiteX5" fmla="*/ 6096000 w 6101211"/>
              <a:gd name="connsiteY5" fmla="*/ 714268 h 6859943"/>
              <a:gd name="connsiteX6" fmla="*/ 6096000 w 6101211"/>
              <a:gd name="connsiteY6" fmla="*/ 762092 h 6859943"/>
              <a:gd name="connsiteX7" fmla="*/ 6096000 w 6101211"/>
              <a:gd name="connsiteY7" fmla="*/ 1221143 h 6859943"/>
              <a:gd name="connsiteX8" fmla="*/ 6101211 w 6101211"/>
              <a:gd name="connsiteY8" fmla="*/ 1221143 h 6859943"/>
              <a:gd name="connsiteX9" fmla="*/ 6101211 w 6101211"/>
              <a:gd name="connsiteY9" fmla="*/ 6859943 h 6859943"/>
              <a:gd name="connsiteX10" fmla="*/ 5211 w 6101211"/>
              <a:gd name="connsiteY10" fmla="*/ 6859943 h 6859943"/>
              <a:gd name="connsiteX11" fmla="*/ 5211 w 6101211"/>
              <a:gd name="connsiteY11" fmla="*/ 6541100 h 6859943"/>
              <a:gd name="connsiteX12" fmla="*/ 0 w 6101211"/>
              <a:gd name="connsiteY12" fmla="*/ 6541100 h 6859943"/>
              <a:gd name="connsiteX13" fmla="*/ 0 w 6101211"/>
              <a:gd name="connsiteY13" fmla="*/ 5826832 h 6859943"/>
              <a:gd name="connsiteX14" fmla="*/ 0 w 6101211"/>
              <a:gd name="connsiteY14" fmla="*/ 762092 h 6859943"/>
              <a:gd name="connsiteX15" fmla="*/ 0 w 6101211"/>
              <a:gd name="connsiteY15" fmla="*/ 714268 h 6859943"/>
              <a:gd name="connsiteX16" fmla="*/ 714268 w 6101211"/>
              <a:gd name="connsiteY16" fmla="*/ 0 h 68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01211" h="6859943">
                <a:moveTo>
                  <a:pt x="714268" y="0"/>
                </a:moveTo>
                <a:lnTo>
                  <a:pt x="4559084" y="0"/>
                </a:lnTo>
                <a:lnTo>
                  <a:pt x="5381732" y="0"/>
                </a:lnTo>
                <a:lnTo>
                  <a:pt x="6095999" y="0"/>
                </a:lnTo>
                <a:lnTo>
                  <a:pt x="6095999" y="714258"/>
                </a:lnTo>
                <a:lnTo>
                  <a:pt x="6096000" y="714268"/>
                </a:lnTo>
                <a:lnTo>
                  <a:pt x="6096000" y="762092"/>
                </a:lnTo>
                <a:lnTo>
                  <a:pt x="6096000" y="1221143"/>
                </a:lnTo>
                <a:lnTo>
                  <a:pt x="6101211" y="1221143"/>
                </a:lnTo>
                <a:lnTo>
                  <a:pt x="6101211" y="6859943"/>
                </a:lnTo>
                <a:lnTo>
                  <a:pt x="5211" y="6859943"/>
                </a:lnTo>
                <a:lnTo>
                  <a:pt x="5211" y="6541100"/>
                </a:lnTo>
                <a:lnTo>
                  <a:pt x="0" y="6541100"/>
                </a:lnTo>
                <a:lnTo>
                  <a:pt x="0" y="5826832"/>
                </a:lnTo>
                <a:lnTo>
                  <a:pt x="0" y="762092"/>
                </a:lnTo>
                <a:lnTo>
                  <a:pt x="0" y="714268"/>
                </a:lnTo>
                <a:cubicBezTo>
                  <a:pt x="0" y="319789"/>
                  <a:pt x="319789" y="0"/>
                  <a:pt x="714268" y="0"/>
                </a:cubicBezTo>
                <a:close/>
              </a:path>
            </a:pathLst>
          </a:custGeom>
          <a:solidFill>
            <a:schemeClr val="bg1">
              <a:lumMod val="85000"/>
            </a:schemeClr>
          </a:solidFill>
        </p:spPr>
        <p:txBody>
          <a:bodyPr wrap="square" anchor="ctr">
            <a:noAutofit/>
          </a:bodyPr>
          <a:lstStyle>
            <a:lvl1pPr marL="0" indent="0" algn="ctr">
              <a:buNone/>
              <a:defRPr>
                <a:solidFill>
                  <a:schemeClr val="tx2"/>
                </a:solidFill>
              </a:defRPr>
            </a:lvl1pPr>
          </a:lstStyle>
          <a:p>
            <a:r>
              <a:rPr lang="nl-NL" noProof="0" dirty="0"/>
              <a:t>Klik om afbeelding </a:t>
            </a:r>
            <a:br>
              <a:rPr lang="nl-NL" noProof="0" dirty="0"/>
            </a:br>
            <a:r>
              <a:rPr lang="nl-NL" noProof="0" dirty="0"/>
              <a:t>in te voegen</a:t>
            </a:r>
          </a:p>
        </p:txBody>
      </p:sp>
      <p:sp>
        <p:nvSpPr>
          <p:cNvPr id="21" name="Freeform 20">
            <a:extLst>
              <a:ext uri="{FF2B5EF4-FFF2-40B4-BE49-F238E27FC236}">
                <a16:creationId xmlns:a16="http://schemas.microsoft.com/office/drawing/2014/main" id="{2E31066B-3ECD-C06E-08AF-EA553CFD5943}"/>
              </a:ext>
            </a:extLst>
          </p:cNvPr>
          <p:cNvSpPr/>
          <p:nvPr userDrawn="1"/>
        </p:nvSpPr>
        <p:spPr>
          <a:xfrm>
            <a:off x="-1588" y="391297"/>
            <a:ext cx="575" cy="3354603"/>
          </a:xfrm>
          <a:custGeom>
            <a:avLst/>
            <a:gdLst>
              <a:gd name="connsiteX0" fmla="*/ 446 w 575"/>
              <a:gd name="connsiteY0" fmla="*/ 0 h 3354603"/>
              <a:gd name="connsiteX1" fmla="*/ 575 w 575"/>
              <a:gd name="connsiteY1" fmla="*/ 427 h 3354603"/>
              <a:gd name="connsiteX2" fmla="*/ 0 w 575"/>
              <a:gd name="connsiteY2" fmla="*/ 3354603 h 3354603"/>
              <a:gd name="connsiteX3" fmla="*/ 0 w 575"/>
              <a:gd name="connsiteY3" fmla="*/ 2603244 h 3354603"/>
              <a:gd name="connsiteX4" fmla="*/ 446 w 575"/>
              <a:gd name="connsiteY4" fmla="*/ 0 h 33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 h="3354603">
                <a:moveTo>
                  <a:pt x="446" y="0"/>
                </a:moveTo>
                <a:lnTo>
                  <a:pt x="575" y="427"/>
                </a:lnTo>
                <a:lnTo>
                  <a:pt x="0" y="3354603"/>
                </a:lnTo>
                <a:lnTo>
                  <a:pt x="0" y="2603244"/>
                </a:lnTo>
                <a:cubicBezTo>
                  <a:pt x="149" y="1735496"/>
                  <a:pt x="297" y="867748"/>
                  <a:pt x="446"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sp>
        <p:nvSpPr>
          <p:cNvPr id="49" name="Freeform 48">
            <a:extLst>
              <a:ext uri="{FF2B5EF4-FFF2-40B4-BE49-F238E27FC236}">
                <a16:creationId xmlns:a16="http://schemas.microsoft.com/office/drawing/2014/main" id="{56439EFD-6966-1772-D13F-454EC26A9D16}"/>
              </a:ext>
            </a:extLst>
          </p:cNvPr>
          <p:cNvSpPr/>
          <p:nvPr userDrawn="1"/>
        </p:nvSpPr>
        <p:spPr>
          <a:xfrm>
            <a:off x="-1590" y="839780"/>
            <a:ext cx="6097590" cy="6016659"/>
          </a:xfrm>
          <a:custGeom>
            <a:avLst/>
            <a:gdLst>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6466276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487868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6466276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5823269 w 6097590"/>
              <a:gd name="connsiteY12" fmla="*/ 567989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3768902 w 6097590"/>
              <a:gd name="connsiteY13" fmla="*/ 6466276 h 6466276"/>
              <a:gd name="connsiteX14" fmla="*/ 1245677 w 6097590"/>
              <a:gd name="connsiteY14" fmla="*/ 6466276 h 6466276"/>
              <a:gd name="connsiteX15" fmla="*/ 0 w 6097590"/>
              <a:gd name="connsiteY15" fmla="*/ 5999932 h 6466276"/>
              <a:gd name="connsiteX16" fmla="*/ 0 w 6097590"/>
              <a:gd name="connsiteY16" fmla="*/ 3360011 h 6466276"/>
              <a:gd name="connsiteX17" fmla="*/ 1 w 6097590"/>
              <a:gd name="connsiteY17" fmla="*/ 3354176 h 6466276"/>
              <a:gd name="connsiteX18" fmla="*/ 1 w 6097590"/>
              <a:gd name="connsiteY18" fmla="*/ 4841758 h 6466276"/>
              <a:gd name="connsiteX19" fmla="*/ 1 w 6097590"/>
              <a:gd name="connsiteY19" fmla="*/ 4841758 h 6466276"/>
              <a:gd name="connsiteX20" fmla="*/ 1 w 6097590"/>
              <a:gd name="connsiteY20" fmla="*/ 3354176 h 6466276"/>
              <a:gd name="connsiteX21" fmla="*/ 576 w 6097590"/>
              <a:gd name="connsiteY21" fmla="*/ 0 h 6466276"/>
              <a:gd name="connsiteX0" fmla="*/ 576 w 6097590"/>
              <a:gd name="connsiteY0" fmla="*/ 0 h 6466276"/>
              <a:gd name="connsiteX1" fmla="*/ 40530 w 6097590"/>
              <a:gd name="connsiteY1" fmla="*/ 132508 h 6466276"/>
              <a:gd name="connsiteX2" fmla="*/ 803334 w 6097590"/>
              <a:gd name="connsiteY2" fmla="*/ 647357 h 6466276"/>
              <a:gd name="connsiteX3" fmla="*/ 1100329 w 6097590"/>
              <a:gd name="connsiteY3" fmla="*/ 647357 h 6466276"/>
              <a:gd name="connsiteX4" fmla="*/ 4438154 w 6097590"/>
              <a:gd name="connsiteY4" fmla="*/ 647357 h 6466276"/>
              <a:gd name="connsiteX5" fmla="*/ 4438154 w 6097590"/>
              <a:gd name="connsiteY5" fmla="*/ 647358 h 6466276"/>
              <a:gd name="connsiteX6" fmla="*/ 5294257 w 6097590"/>
              <a:gd name="connsiteY6" fmla="*/ 647358 h 6466276"/>
              <a:gd name="connsiteX7" fmla="*/ 6097590 w 6097590"/>
              <a:gd name="connsiteY7" fmla="*/ 1450691 h 6466276"/>
              <a:gd name="connsiteX8" fmla="*/ 6097590 w 6097590"/>
              <a:gd name="connsiteY8" fmla="*/ 1550490 h 6466276"/>
              <a:gd name="connsiteX9" fmla="*/ 6097590 w 6097590"/>
              <a:gd name="connsiteY9" fmla="*/ 2602818 h 6466276"/>
              <a:gd name="connsiteX10" fmla="*/ 6097590 w 6097590"/>
              <a:gd name="connsiteY10" fmla="*/ 4841759 h 6466276"/>
              <a:gd name="connsiteX11" fmla="*/ 6097589 w 6097590"/>
              <a:gd name="connsiteY11" fmla="*/ 4841759 h 6466276"/>
              <a:gd name="connsiteX12" fmla="*/ 6097589 w 6097590"/>
              <a:gd name="connsiteY12" fmla="*/ 5999932 h 6466276"/>
              <a:gd name="connsiteX13" fmla="*/ 1245677 w 6097590"/>
              <a:gd name="connsiteY13" fmla="*/ 6466276 h 6466276"/>
              <a:gd name="connsiteX14" fmla="*/ 0 w 6097590"/>
              <a:gd name="connsiteY14" fmla="*/ 5999932 h 6466276"/>
              <a:gd name="connsiteX15" fmla="*/ 0 w 6097590"/>
              <a:gd name="connsiteY15" fmla="*/ 3360011 h 6466276"/>
              <a:gd name="connsiteX16" fmla="*/ 1 w 6097590"/>
              <a:gd name="connsiteY16" fmla="*/ 3354176 h 6466276"/>
              <a:gd name="connsiteX17" fmla="*/ 1 w 6097590"/>
              <a:gd name="connsiteY17" fmla="*/ 4841758 h 6466276"/>
              <a:gd name="connsiteX18" fmla="*/ 1 w 6097590"/>
              <a:gd name="connsiteY18" fmla="*/ 4841758 h 6466276"/>
              <a:gd name="connsiteX19" fmla="*/ 1 w 6097590"/>
              <a:gd name="connsiteY19" fmla="*/ 3354176 h 6466276"/>
              <a:gd name="connsiteX20" fmla="*/ 576 w 6097590"/>
              <a:gd name="connsiteY20" fmla="*/ 0 h 6466276"/>
              <a:gd name="connsiteX0" fmla="*/ 576 w 6097590"/>
              <a:gd name="connsiteY0" fmla="*/ 0 h 5999932"/>
              <a:gd name="connsiteX1" fmla="*/ 40530 w 6097590"/>
              <a:gd name="connsiteY1" fmla="*/ 132508 h 5999932"/>
              <a:gd name="connsiteX2" fmla="*/ 803334 w 6097590"/>
              <a:gd name="connsiteY2" fmla="*/ 647357 h 5999932"/>
              <a:gd name="connsiteX3" fmla="*/ 1100329 w 6097590"/>
              <a:gd name="connsiteY3" fmla="*/ 647357 h 5999932"/>
              <a:gd name="connsiteX4" fmla="*/ 4438154 w 6097590"/>
              <a:gd name="connsiteY4" fmla="*/ 647357 h 5999932"/>
              <a:gd name="connsiteX5" fmla="*/ 4438154 w 6097590"/>
              <a:gd name="connsiteY5" fmla="*/ 647358 h 5999932"/>
              <a:gd name="connsiteX6" fmla="*/ 5294257 w 6097590"/>
              <a:gd name="connsiteY6" fmla="*/ 647358 h 5999932"/>
              <a:gd name="connsiteX7" fmla="*/ 6097590 w 6097590"/>
              <a:gd name="connsiteY7" fmla="*/ 1450691 h 5999932"/>
              <a:gd name="connsiteX8" fmla="*/ 6097590 w 6097590"/>
              <a:gd name="connsiteY8" fmla="*/ 1550490 h 5999932"/>
              <a:gd name="connsiteX9" fmla="*/ 6097590 w 6097590"/>
              <a:gd name="connsiteY9" fmla="*/ 2602818 h 5999932"/>
              <a:gd name="connsiteX10" fmla="*/ 6097590 w 6097590"/>
              <a:gd name="connsiteY10" fmla="*/ 4841759 h 5999932"/>
              <a:gd name="connsiteX11" fmla="*/ 6097589 w 6097590"/>
              <a:gd name="connsiteY11" fmla="*/ 4841759 h 5999932"/>
              <a:gd name="connsiteX12" fmla="*/ 6097589 w 6097590"/>
              <a:gd name="connsiteY12" fmla="*/ 5999932 h 5999932"/>
              <a:gd name="connsiteX13" fmla="*/ 0 w 6097590"/>
              <a:gd name="connsiteY13" fmla="*/ 5999932 h 5999932"/>
              <a:gd name="connsiteX14" fmla="*/ 0 w 6097590"/>
              <a:gd name="connsiteY14" fmla="*/ 3360011 h 5999932"/>
              <a:gd name="connsiteX15" fmla="*/ 1 w 6097590"/>
              <a:gd name="connsiteY15" fmla="*/ 3354176 h 5999932"/>
              <a:gd name="connsiteX16" fmla="*/ 1 w 6097590"/>
              <a:gd name="connsiteY16" fmla="*/ 4841758 h 5999932"/>
              <a:gd name="connsiteX17" fmla="*/ 1 w 6097590"/>
              <a:gd name="connsiteY17" fmla="*/ 4841758 h 5999932"/>
              <a:gd name="connsiteX18" fmla="*/ 1 w 6097590"/>
              <a:gd name="connsiteY18" fmla="*/ 3354176 h 5999932"/>
              <a:gd name="connsiteX19" fmla="*/ 576 w 6097590"/>
              <a:gd name="connsiteY19" fmla="*/ 0 h 5999932"/>
              <a:gd name="connsiteX0" fmla="*/ 576 w 6097590"/>
              <a:gd name="connsiteY0" fmla="*/ 0 h 6016658"/>
              <a:gd name="connsiteX1" fmla="*/ 40530 w 6097590"/>
              <a:gd name="connsiteY1" fmla="*/ 132508 h 6016658"/>
              <a:gd name="connsiteX2" fmla="*/ 803334 w 6097590"/>
              <a:gd name="connsiteY2" fmla="*/ 647357 h 6016658"/>
              <a:gd name="connsiteX3" fmla="*/ 1100329 w 6097590"/>
              <a:gd name="connsiteY3" fmla="*/ 647357 h 6016658"/>
              <a:gd name="connsiteX4" fmla="*/ 4438154 w 6097590"/>
              <a:gd name="connsiteY4" fmla="*/ 647357 h 6016658"/>
              <a:gd name="connsiteX5" fmla="*/ 4438154 w 6097590"/>
              <a:gd name="connsiteY5" fmla="*/ 647358 h 6016658"/>
              <a:gd name="connsiteX6" fmla="*/ 5294257 w 6097590"/>
              <a:gd name="connsiteY6" fmla="*/ 647358 h 6016658"/>
              <a:gd name="connsiteX7" fmla="*/ 6097590 w 6097590"/>
              <a:gd name="connsiteY7" fmla="*/ 1450691 h 6016658"/>
              <a:gd name="connsiteX8" fmla="*/ 6097590 w 6097590"/>
              <a:gd name="connsiteY8" fmla="*/ 1550490 h 6016658"/>
              <a:gd name="connsiteX9" fmla="*/ 6097590 w 6097590"/>
              <a:gd name="connsiteY9" fmla="*/ 2602818 h 6016658"/>
              <a:gd name="connsiteX10" fmla="*/ 6097590 w 6097590"/>
              <a:gd name="connsiteY10" fmla="*/ 4841759 h 6016658"/>
              <a:gd name="connsiteX11" fmla="*/ 6097589 w 6097590"/>
              <a:gd name="connsiteY11" fmla="*/ 4841759 h 6016658"/>
              <a:gd name="connsiteX12" fmla="*/ 6092013 w 6097590"/>
              <a:gd name="connsiteY12" fmla="*/ 6016658 h 6016658"/>
              <a:gd name="connsiteX13" fmla="*/ 0 w 6097590"/>
              <a:gd name="connsiteY13" fmla="*/ 5999932 h 6016658"/>
              <a:gd name="connsiteX14" fmla="*/ 0 w 6097590"/>
              <a:gd name="connsiteY14" fmla="*/ 3360011 h 6016658"/>
              <a:gd name="connsiteX15" fmla="*/ 1 w 6097590"/>
              <a:gd name="connsiteY15" fmla="*/ 3354176 h 6016658"/>
              <a:gd name="connsiteX16" fmla="*/ 1 w 6097590"/>
              <a:gd name="connsiteY16" fmla="*/ 4841758 h 6016658"/>
              <a:gd name="connsiteX17" fmla="*/ 1 w 6097590"/>
              <a:gd name="connsiteY17" fmla="*/ 4841758 h 6016658"/>
              <a:gd name="connsiteX18" fmla="*/ 1 w 6097590"/>
              <a:gd name="connsiteY18" fmla="*/ 3354176 h 6016658"/>
              <a:gd name="connsiteX19" fmla="*/ 576 w 6097590"/>
              <a:gd name="connsiteY19" fmla="*/ 0 h 6016658"/>
              <a:gd name="connsiteX0" fmla="*/ 576 w 6097590"/>
              <a:gd name="connsiteY0" fmla="*/ 0 h 6016659"/>
              <a:gd name="connsiteX1" fmla="*/ 40530 w 6097590"/>
              <a:gd name="connsiteY1" fmla="*/ 132508 h 6016659"/>
              <a:gd name="connsiteX2" fmla="*/ 803334 w 6097590"/>
              <a:gd name="connsiteY2" fmla="*/ 647357 h 6016659"/>
              <a:gd name="connsiteX3" fmla="*/ 1100329 w 6097590"/>
              <a:gd name="connsiteY3" fmla="*/ 647357 h 6016659"/>
              <a:gd name="connsiteX4" fmla="*/ 4438154 w 6097590"/>
              <a:gd name="connsiteY4" fmla="*/ 647357 h 6016659"/>
              <a:gd name="connsiteX5" fmla="*/ 4438154 w 6097590"/>
              <a:gd name="connsiteY5" fmla="*/ 647358 h 6016659"/>
              <a:gd name="connsiteX6" fmla="*/ 5294257 w 6097590"/>
              <a:gd name="connsiteY6" fmla="*/ 647358 h 6016659"/>
              <a:gd name="connsiteX7" fmla="*/ 6097590 w 6097590"/>
              <a:gd name="connsiteY7" fmla="*/ 1450691 h 6016659"/>
              <a:gd name="connsiteX8" fmla="*/ 6097590 w 6097590"/>
              <a:gd name="connsiteY8" fmla="*/ 1550490 h 6016659"/>
              <a:gd name="connsiteX9" fmla="*/ 6097590 w 6097590"/>
              <a:gd name="connsiteY9" fmla="*/ 2602818 h 6016659"/>
              <a:gd name="connsiteX10" fmla="*/ 6097590 w 6097590"/>
              <a:gd name="connsiteY10" fmla="*/ 4841759 h 6016659"/>
              <a:gd name="connsiteX11" fmla="*/ 6097589 w 6097590"/>
              <a:gd name="connsiteY11" fmla="*/ 4841759 h 6016659"/>
              <a:gd name="connsiteX12" fmla="*/ 6092013 w 6097590"/>
              <a:gd name="connsiteY12" fmla="*/ 6016658 h 6016659"/>
              <a:gd name="connsiteX13" fmla="*/ 0 w 6097590"/>
              <a:gd name="connsiteY13" fmla="*/ 6016659 h 6016659"/>
              <a:gd name="connsiteX14" fmla="*/ 0 w 6097590"/>
              <a:gd name="connsiteY14" fmla="*/ 3360011 h 6016659"/>
              <a:gd name="connsiteX15" fmla="*/ 1 w 6097590"/>
              <a:gd name="connsiteY15" fmla="*/ 3354176 h 6016659"/>
              <a:gd name="connsiteX16" fmla="*/ 1 w 6097590"/>
              <a:gd name="connsiteY16" fmla="*/ 4841758 h 6016659"/>
              <a:gd name="connsiteX17" fmla="*/ 1 w 6097590"/>
              <a:gd name="connsiteY17" fmla="*/ 4841758 h 6016659"/>
              <a:gd name="connsiteX18" fmla="*/ 1 w 6097590"/>
              <a:gd name="connsiteY18" fmla="*/ 3354176 h 6016659"/>
              <a:gd name="connsiteX19" fmla="*/ 576 w 6097590"/>
              <a:gd name="connsiteY19" fmla="*/ 0 h 60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590" h="6016659">
                <a:moveTo>
                  <a:pt x="576" y="0"/>
                </a:moveTo>
                <a:lnTo>
                  <a:pt x="40530" y="132508"/>
                </a:lnTo>
                <a:cubicBezTo>
                  <a:pt x="161054" y="431667"/>
                  <a:pt x="463650" y="647357"/>
                  <a:pt x="803334" y="647357"/>
                </a:cubicBezTo>
                <a:lnTo>
                  <a:pt x="1100329" y="647357"/>
                </a:lnTo>
                <a:lnTo>
                  <a:pt x="4438154" y="647357"/>
                </a:lnTo>
                <a:lnTo>
                  <a:pt x="4438154" y="647358"/>
                </a:lnTo>
                <a:lnTo>
                  <a:pt x="5294257" y="647358"/>
                </a:lnTo>
                <a:cubicBezTo>
                  <a:pt x="5737926" y="647358"/>
                  <a:pt x="6097590" y="1007022"/>
                  <a:pt x="6097590" y="1450691"/>
                </a:cubicBezTo>
                <a:lnTo>
                  <a:pt x="6097590" y="1550490"/>
                </a:lnTo>
                <a:lnTo>
                  <a:pt x="6097590" y="2602818"/>
                </a:lnTo>
                <a:lnTo>
                  <a:pt x="6097590" y="4841759"/>
                </a:lnTo>
                <a:lnTo>
                  <a:pt x="6097589" y="4841759"/>
                </a:lnTo>
                <a:cubicBezTo>
                  <a:pt x="6095730" y="5233392"/>
                  <a:pt x="6093872" y="5625025"/>
                  <a:pt x="6092013" y="6016658"/>
                </a:cubicBezTo>
                <a:lnTo>
                  <a:pt x="0" y="6016659"/>
                </a:lnTo>
                <a:lnTo>
                  <a:pt x="0" y="3360011"/>
                </a:lnTo>
                <a:cubicBezTo>
                  <a:pt x="0" y="3358066"/>
                  <a:pt x="1" y="3356121"/>
                  <a:pt x="1" y="3354176"/>
                </a:cubicBezTo>
                <a:lnTo>
                  <a:pt x="1" y="4841758"/>
                </a:lnTo>
                <a:lnTo>
                  <a:pt x="1" y="4841758"/>
                </a:lnTo>
                <a:lnTo>
                  <a:pt x="1" y="3354176"/>
                </a:lnTo>
                <a:cubicBezTo>
                  <a:pt x="193" y="2236117"/>
                  <a:pt x="384" y="1118059"/>
                  <a:pt x="576" y="0"/>
                </a:cubicBezTo>
                <a:close/>
              </a:path>
            </a:pathLst>
          </a:custGeom>
          <a:solidFill>
            <a:srgbClr val="FF97C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pic>
        <p:nvPicPr>
          <p:cNvPr id="59" name="Graphic 58">
            <a:extLst>
              <a:ext uri="{FF2B5EF4-FFF2-40B4-BE49-F238E27FC236}">
                <a16:creationId xmlns:a16="http://schemas.microsoft.com/office/drawing/2014/main" id="{9EDE9029-CC24-E7C3-9F69-69A04355A0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0289" y="1134671"/>
            <a:ext cx="648056" cy="726392"/>
          </a:xfrm>
          <a:prstGeom prst="rect">
            <a:avLst/>
          </a:prstGeom>
        </p:spPr>
      </p:pic>
      <p:pic>
        <p:nvPicPr>
          <p:cNvPr id="60" name="Graphic 59">
            <a:extLst>
              <a:ext uri="{FF2B5EF4-FFF2-40B4-BE49-F238E27FC236}">
                <a16:creationId xmlns:a16="http://schemas.microsoft.com/office/drawing/2014/main" id="{D3237737-401E-0989-CE20-9930932E8C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734317" y="902068"/>
            <a:ext cx="412251" cy="462083"/>
          </a:xfrm>
          <a:prstGeom prst="rect">
            <a:avLst/>
          </a:prstGeom>
        </p:spPr>
      </p:pic>
      <p:sp>
        <p:nvSpPr>
          <p:cNvPr id="3" name="Title 1">
            <a:extLst>
              <a:ext uri="{FF2B5EF4-FFF2-40B4-BE49-F238E27FC236}">
                <a16:creationId xmlns:a16="http://schemas.microsoft.com/office/drawing/2014/main" id="{7A4D5F02-1FD7-110C-3CA5-763BB634D470}"/>
              </a:ext>
            </a:extLst>
          </p:cNvPr>
          <p:cNvSpPr>
            <a:spLocks noGrp="1"/>
          </p:cNvSpPr>
          <p:nvPr>
            <p:ph type="ctrTitle" hasCustomPrompt="1"/>
          </p:nvPr>
        </p:nvSpPr>
        <p:spPr>
          <a:xfrm>
            <a:off x="583294" y="1848077"/>
            <a:ext cx="5133450" cy="2387600"/>
          </a:xfrm>
        </p:spPr>
        <p:txBody>
          <a:bodyPr anchor="b">
            <a:normAutofit/>
          </a:bodyPr>
          <a:lstStyle>
            <a:lvl1pPr algn="l">
              <a:defRPr sz="5000">
                <a:solidFill>
                  <a:schemeClr val="tx2"/>
                </a:solidFill>
              </a:defRPr>
            </a:lvl1pPr>
          </a:lstStyle>
          <a:p>
            <a:r>
              <a:rPr lang="nl-NL" noProof="0" dirty="0"/>
              <a:t>Titel presentatie</a:t>
            </a:r>
          </a:p>
        </p:txBody>
      </p:sp>
      <p:sp>
        <p:nvSpPr>
          <p:cNvPr id="5" name="Subtitle 2">
            <a:extLst>
              <a:ext uri="{FF2B5EF4-FFF2-40B4-BE49-F238E27FC236}">
                <a16:creationId xmlns:a16="http://schemas.microsoft.com/office/drawing/2014/main" id="{1976A29F-545F-AACC-3B87-AE51A59C7AC6}"/>
              </a:ext>
            </a:extLst>
          </p:cNvPr>
          <p:cNvSpPr>
            <a:spLocks noGrp="1"/>
          </p:cNvSpPr>
          <p:nvPr>
            <p:ph type="subTitle" idx="1" hasCustomPrompt="1"/>
          </p:nvPr>
        </p:nvSpPr>
        <p:spPr>
          <a:xfrm>
            <a:off x="583294" y="4368693"/>
            <a:ext cx="5133450" cy="108000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Ondertitel presentatie</a:t>
            </a:r>
          </a:p>
        </p:txBody>
      </p:sp>
      <p:pic>
        <p:nvPicPr>
          <p:cNvPr id="7" name="Picture 6">
            <a:extLst>
              <a:ext uri="{FF2B5EF4-FFF2-40B4-BE49-F238E27FC236}">
                <a16:creationId xmlns:a16="http://schemas.microsoft.com/office/drawing/2014/main" id="{4FD712E1-D9B0-C003-3EE0-E612DEA9DD03}"/>
              </a:ext>
            </a:extLst>
          </p:cNvPr>
          <p:cNvPicPr>
            <a:picLocks noChangeAspect="1"/>
          </p:cNvPicPr>
          <p:nvPr userDrawn="1"/>
        </p:nvPicPr>
        <p:blipFill>
          <a:blip r:embed="rId6"/>
          <a:stretch>
            <a:fillRect/>
          </a:stretch>
        </p:blipFill>
        <p:spPr>
          <a:xfrm>
            <a:off x="583293" y="597014"/>
            <a:ext cx="1714583" cy="448909"/>
          </a:xfrm>
          <a:prstGeom prst="rect">
            <a:avLst/>
          </a:prstGeom>
        </p:spPr>
      </p:pic>
      <p:sp>
        <p:nvSpPr>
          <p:cNvPr id="10" name="Tijdelijke aanduiding voor datum 3">
            <a:extLst>
              <a:ext uri="{FF2B5EF4-FFF2-40B4-BE49-F238E27FC236}">
                <a16:creationId xmlns:a16="http://schemas.microsoft.com/office/drawing/2014/main" id="{57EBEFE5-5DF7-7AB9-8EF3-0BA86481F5D5}"/>
              </a:ext>
            </a:extLst>
          </p:cNvPr>
          <p:cNvSpPr>
            <a:spLocks noGrp="1"/>
          </p:cNvSpPr>
          <p:nvPr>
            <p:ph type="dt" sz="half" idx="11"/>
          </p:nvPr>
        </p:nvSpPr>
        <p:spPr>
          <a:xfrm>
            <a:off x="583292" y="5570378"/>
            <a:ext cx="5133449" cy="365125"/>
          </a:xfrm>
        </p:spPr>
        <p:txBody>
          <a:bodyPr/>
          <a:lstStyle>
            <a:lvl1pPr>
              <a:defRPr sz="1800">
                <a:solidFill>
                  <a:schemeClr val="tx2"/>
                </a:solidFill>
              </a:defRPr>
            </a:lvl1pPr>
          </a:lstStyle>
          <a:p>
            <a:endParaRPr lang="nl-NL" noProof="0" dirty="0"/>
          </a:p>
        </p:txBody>
      </p:sp>
      <p:grpSp>
        <p:nvGrpSpPr>
          <p:cNvPr id="6" name="Groep 5">
            <a:extLst>
              <a:ext uri="{FF2B5EF4-FFF2-40B4-BE49-F238E27FC236}">
                <a16:creationId xmlns:a16="http://schemas.microsoft.com/office/drawing/2014/main" id="{C9457C59-643D-9572-7ABF-AE3B31B5BE19}"/>
              </a:ext>
            </a:extLst>
          </p:cNvPr>
          <p:cNvGrpSpPr/>
          <p:nvPr userDrawn="1"/>
        </p:nvGrpSpPr>
        <p:grpSpPr>
          <a:xfrm>
            <a:off x="-3620530" y="0"/>
            <a:ext cx="3527668" cy="1848077"/>
            <a:chOff x="-3913429" y="2864654"/>
            <a:chExt cx="3820567" cy="1848077"/>
          </a:xfrm>
        </p:grpSpPr>
        <p:sp>
          <p:nvSpPr>
            <p:cNvPr id="11" name="Rechthoek: afgeronde hoeken 10">
              <a:extLst>
                <a:ext uri="{FF2B5EF4-FFF2-40B4-BE49-F238E27FC236}">
                  <a16:creationId xmlns:a16="http://schemas.microsoft.com/office/drawing/2014/main" id="{2FF73163-F8BD-EB5A-9708-71AC4A398628}"/>
                </a:ext>
              </a:extLst>
            </p:cNvPr>
            <p:cNvSpPr/>
            <p:nvPr userDrawn="1"/>
          </p:nvSpPr>
          <p:spPr>
            <a:xfrm>
              <a:off x="-3913429" y="3343976"/>
              <a:ext cx="3820567" cy="136875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Als er al een afbeelding is toegevoegd, moet je deze eerst verwijderen. Nadat je dit hebt gedaan, komen het icoon tevoorschijn in het kader. </a:t>
              </a:r>
            </a:p>
          </p:txBody>
        </p:sp>
        <p:sp>
          <p:nvSpPr>
            <p:cNvPr id="12" name="Rechthoek: afgeronde hoeken 11">
              <a:extLst>
                <a:ext uri="{FF2B5EF4-FFF2-40B4-BE49-F238E27FC236}">
                  <a16:creationId xmlns:a16="http://schemas.microsoft.com/office/drawing/2014/main" id="{7F868883-EFF4-4942-F104-621FCE87E798}"/>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toevoegen of wijzigen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3" name="Groep 12">
            <a:extLst>
              <a:ext uri="{FF2B5EF4-FFF2-40B4-BE49-F238E27FC236}">
                <a16:creationId xmlns:a16="http://schemas.microsoft.com/office/drawing/2014/main" id="{7003C4E0-4CEF-DCAC-0AAF-1CB58BC4872C}"/>
              </a:ext>
            </a:extLst>
          </p:cNvPr>
          <p:cNvGrpSpPr/>
          <p:nvPr userDrawn="1"/>
        </p:nvGrpSpPr>
        <p:grpSpPr>
          <a:xfrm>
            <a:off x="-3620530" y="2068598"/>
            <a:ext cx="3527668" cy="2732002"/>
            <a:chOff x="-3913429" y="2864654"/>
            <a:chExt cx="3820567" cy="2732002"/>
          </a:xfrm>
        </p:grpSpPr>
        <p:sp>
          <p:nvSpPr>
            <p:cNvPr id="14" name="Rechthoek: afgeronde hoeken 13">
              <a:extLst>
                <a:ext uri="{FF2B5EF4-FFF2-40B4-BE49-F238E27FC236}">
                  <a16:creationId xmlns:a16="http://schemas.microsoft.com/office/drawing/2014/main" id="{22270D53-E234-FACF-CEE0-523D9429F3AA}"/>
                </a:ext>
              </a:extLst>
            </p:cNvPr>
            <p:cNvSpPr/>
            <p:nvPr userDrawn="1"/>
          </p:nvSpPr>
          <p:spPr>
            <a:xfrm>
              <a:off x="-3913429" y="3343976"/>
              <a:ext cx="3820567" cy="225268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Wanneer je de afbeelding wilt bijsnijden of een andere positie in het kader wilt geven, </a:t>
              </a:r>
              <a:r>
                <a:rPr lang="nl-NL" sz="1000" noProof="0" dirty="0">
                  <a:solidFill>
                    <a:schemeClr val="tx1"/>
                  </a:solidFill>
                  <a:latin typeface="Arial" panose="020B0604020202020204" pitchFamily="34" charset="0"/>
                  <a:cs typeface="Arial" panose="020B0604020202020204" pitchFamily="34" charset="0"/>
                </a:rPr>
                <a:t>klik op</a:t>
              </a:r>
              <a:r>
                <a:rPr lang="nl-NL" sz="1000" b="0" noProof="0" dirty="0">
                  <a:solidFill>
                    <a:schemeClr val="tx1"/>
                  </a:solidFill>
                  <a:latin typeface="Arial" panose="020B0604020202020204" pitchFamily="34" charset="0"/>
                  <a:cs typeface="Arial" panose="020B0604020202020204" pitchFamily="34" charset="0"/>
                </a:rPr>
                <a:t> de afbeelding met de rechtermuisknop. Vervolgens kies je voor “Bijsnijden”. </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Nu kan je de afbeelding bijsnijden door de zwarte hoeken te gebruiken. Je kan ook de positie van de afbeelding wijzigen door de afbeelding te verslepen. of de grijze rondjes verslepen om de afbeelding in het kader te positioneren.</a:t>
              </a:r>
            </a:p>
            <a:p>
              <a:pPr marL="171450" indent="-171450">
                <a:spcAft>
                  <a:spcPts val="400"/>
                </a:spcAft>
                <a:buClr>
                  <a:schemeClr val="tx1"/>
                </a:buClr>
                <a:buFont typeface="Arial" panose="020B0604020202020204" pitchFamily="34" charset="0"/>
                <a:buChar char="•"/>
              </a:pPr>
              <a:r>
                <a:rPr lang="nl-NL" sz="1000" b="0" noProof="0" dirty="0">
                  <a:solidFill>
                    <a:schemeClr val="tx1"/>
                  </a:solidFill>
                  <a:latin typeface="Arial" panose="020B0604020202020204" pitchFamily="34" charset="0"/>
                  <a:cs typeface="Arial" panose="020B0604020202020204" pitchFamily="34" charset="0"/>
                </a:rPr>
                <a:t>Nadat je de wijzingen wil doorvoeren klik je nogmaals op “Bijsnijden”. Nu is de afbeelding gewijzigd. </a:t>
              </a:r>
            </a:p>
          </p:txBody>
        </p:sp>
        <p:sp>
          <p:nvSpPr>
            <p:cNvPr id="15" name="Rechthoek: afgeronde hoeken 14">
              <a:extLst>
                <a:ext uri="{FF2B5EF4-FFF2-40B4-BE49-F238E27FC236}">
                  <a16:creationId xmlns:a16="http://schemas.microsoft.com/office/drawing/2014/main" id="{EF7C5CB3-0477-B604-7EDC-8F4CFBD9EDDF}"/>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noProof="0" dirty="0">
                  <a:solidFill>
                    <a:schemeClr val="bg1"/>
                  </a:solidFill>
                  <a:latin typeface="Arial" panose="020B0604020202020204" pitchFamily="34" charset="0"/>
                  <a:cs typeface="Arial" panose="020B0604020202020204" pitchFamily="34" charset="0"/>
                </a:rPr>
                <a:t>Afbeelding bewerken</a:t>
              </a:r>
              <a:endParaRPr lang="nl-NL" sz="900" b="0" noProof="0" dirty="0">
                <a:solidFill>
                  <a:schemeClr val="bg1"/>
                </a:solidFill>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9A1DBEA2-5A39-03CD-82D8-7644DC689A31}"/>
              </a:ext>
            </a:extLst>
          </p:cNvPr>
          <p:cNvGrpSpPr/>
          <p:nvPr userDrawn="1"/>
        </p:nvGrpSpPr>
        <p:grpSpPr>
          <a:xfrm>
            <a:off x="-3620530" y="5019449"/>
            <a:ext cx="3527668" cy="1992220"/>
            <a:chOff x="-3913429" y="2"/>
            <a:chExt cx="3820567" cy="1992219"/>
          </a:xfrm>
        </p:grpSpPr>
        <p:sp>
          <p:nvSpPr>
            <p:cNvPr id="17" name="Rechthoek: afgeronde hoeken 16">
              <a:extLst>
                <a:ext uri="{FF2B5EF4-FFF2-40B4-BE49-F238E27FC236}">
                  <a16:creationId xmlns:a16="http://schemas.microsoft.com/office/drawing/2014/main" id="{EDF869FC-6876-0228-7D49-A49812FD8BC2}"/>
                </a:ext>
              </a:extLst>
            </p:cNvPr>
            <p:cNvSpPr/>
            <p:nvPr userDrawn="1"/>
          </p:nvSpPr>
          <p:spPr>
            <a:xfrm>
              <a:off x="-3913429" y="479321"/>
              <a:ext cx="3820567" cy="15129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dia van indeling te veranderen klik bovenaan het scherm op “Start” en klik op de knop “Nieuwe dia”. Selecteer hier de gewenste indeling voor de geselecteerde slide.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Of klik links op de betreffende slide met de rechtermuisknop en selecteer “Indeling” en selecteer de gewenste slide indeling.</a:t>
              </a:r>
            </a:p>
          </p:txBody>
        </p:sp>
        <p:sp>
          <p:nvSpPr>
            <p:cNvPr id="18" name="Rechthoek: afgeronde hoeken 17">
              <a:extLst>
                <a:ext uri="{FF2B5EF4-FFF2-40B4-BE49-F238E27FC236}">
                  <a16:creationId xmlns:a16="http://schemas.microsoft.com/office/drawing/2014/main" id="{25ED9B84-AAFE-CB1D-C127-78A74A796AE2}"/>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Dia indeling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29700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hyperlink" Target="https://beeldbank.portaal.nl/"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hyperlink" Target="http://www.presentationfactory.nl/kennisbank"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afgeronde hoeken 17">
            <a:extLst>
              <a:ext uri="{FF2B5EF4-FFF2-40B4-BE49-F238E27FC236}">
                <a16:creationId xmlns:a16="http://schemas.microsoft.com/office/drawing/2014/main" id="{AA952F6D-2AC0-81FD-6FC2-8174713CBBE4}"/>
              </a:ext>
            </a:extLst>
          </p:cNvPr>
          <p:cNvSpPr/>
          <p:nvPr userDrawn="1"/>
        </p:nvSpPr>
        <p:spPr>
          <a:xfrm>
            <a:off x="0" y="-808681"/>
            <a:ext cx="3527668" cy="678292"/>
          </a:xfrm>
          <a:prstGeom prst="roundRect">
            <a:avLst>
              <a:gd name="adj" fmla="val 0"/>
            </a:avLst>
          </a:prstGeom>
          <a:solidFill>
            <a:schemeClr val="accent1"/>
          </a:solidFill>
          <a:ln w="7620" cap="flat">
            <a:solidFill>
              <a:schemeClr val="accent1"/>
            </a:solidFill>
            <a:prstDash val="solid"/>
            <a:miter/>
          </a:ln>
        </p:spPr>
        <p:txBody>
          <a:bodyPr lIns="216000" tIns="90000" rIns="216000" bIns="90000" rtlCol="0" anchor="ctr"/>
          <a:lstStyle/>
          <a:p>
            <a:pPr>
              <a:spcAft>
                <a:spcPts val="600"/>
              </a:spcAft>
            </a:pPr>
            <a:r>
              <a:rPr lang="nl-NL" sz="700" b="1" i="0" u="none" dirty="0">
                <a:solidFill>
                  <a:schemeClr val="tx2"/>
                </a:solidFill>
                <a:latin typeface="Arial" panose="020B0604020202020204" pitchFamily="34" charset="0"/>
                <a:cs typeface="Arial" panose="020B0604020202020204" pitchFamily="34" charset="0"/>
              </a:rPr>
              <a:t>Optimaal gebruik en weergave. </a:t>
            </a:r>
            <a:r>
              <a:rPr lang="nl-NL" sz="700" b="0" i="0" u="none" dirty="0">
                <a:solidFill>
                  <a:schemeClr val="tx2"/>
                </a:solidFill>
                <a:latin typeface="Arial" panose="020B0604020202020204" pitchFamily="34" charset="0"/>
                <a:cs typeface="Arial" panose="020B0604020202020204" pitchFamily="34" charset="0"/>
              </a:rPr>
              <a:t>Open deze presentatie in de desktopversie van Microsoft PowerPoint voor het beste gebruik. Kleurvertoning en functionaliteit presteren minder goed wanneer je deze presentatie opent in SharePoint/Microsoft Teams. </a:t>
            </a:r>
          </a:p>
        </p:txBody>
      </p:sp>
      <p:sp>
        <p:nvSpPr>
          <p:cNvPr id="2" name="Title Placeholder 1">
            <a:extLst>
              <a:ext uri="{FF2B5EF4-FFF2-40B4-BE49-F238E27FC236}">
                <a16:creationId xmlns:a16="http://schemas.microsoft.com/office/drawing/2014/main" id="{FFF956ED-469C-11C1-6D7C-1A1E16D4B4F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590F53E2-FC61-1ABA-E49C-4541EBD0E487}"/>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dirty="0"/>
          </a:p>
        </p:txBody>
      </p:sp>
      <p:sp>
        <p:nvSpPr>
          <p:cNvPr id="18" name="Rechthoek: afgeronde hoeken 17">
            <a:extLst>
              <a:ext uri="{FF2B5EF4-FFF2-40B4-BE49-F238E27FC236}">
                <a16:creationId xmlns:a16="http://schemas.microsoft.com/office/drawing/2014/main" id="{CC1A2A9D-E771-8080-182E-E609CD883D9A}"/>
              </a:ext>
            </a:extLst>
          </p:cNvPr>
          <p:cNvSpPr/>
          <p:nvPr userDrawn="1"/>
        </p:nvSpPr>
        <p:spPr>
          <a:xfrm>
            <a:off x="-3620530" y="-808681"/>
            <a:ext cx="3527668" cy="67829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700" b="1" i="0" u="none" dirty="0">
                <a:solidFill>
                  <a:schemeClr val="bg1"/>
                </a:solidFill>
                <a:latin typeface="Arial" panose="020B0604020202020204" pitchFamily="34" charset="0"/>
                <a:cs typeface="Arial" panose="020B0604020202020204" pitchFamily="34" charset="0"/>
              </a:rPr>
              <a:t>Meer informatie? </a:t>
            </a:r>
            <a:r>
              <a:rPr lang="nl-NL" sz="700" b="0" i="0" dirty="0">
                <a:solidFill>
                  <a:schemeClr val="bg1"/>
                </a:solidFill>
                <a:latin typeface="Arial" panose="020B0604020202020204" pitchFamily="34" charset="0"/>
                <a:cs typeface="Arial" panose="020B0604020202020204" pitchFamily="34" charset="0"/>
              </a:rPr>
              <a:t>Ga voor onze instructies naar: </a:t>
            </a:r>
            <a:r>
              <a:rPr lang="nl-NL" sz="700" b="0" i="0" dirty="0">
                <a:solidFill>
                  <a:schemeClr val="bg1"/>
                </a:solidFill>
                <a:latin typeface="Arial" panose="020B0604020202020204" pitchFamily="34" charset="0"/>
                <a:cs typeface="Arial" panose="020B0604020202020204" pitchFamily="34" charset="0"/>
                <a:hlinkClick r:id="rId44"/>
              </a:rPr>
              <a:t>www.presentationfactory.nl/kennisbank</a:t>
            </a:r>
            <a:endParaRPr lang="nl-NL" sz="700" b="0" i="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D6AAAE5-64A2-A350-61D0-9DFB4964915F}"/>
              </a:ext>
            </a:extLst>
          </p:cNvPr>
          <p:cNvSpPr>
            <a:spLocks noGrp="1"/>
          </p:cNvSpPr>
          <p:nvPr>
            <p:ph type="sldNum" sz="quarter" idx="4"/>
          </p:nvPr>
        </p:nvSpPr>
        <p:spPr>
          <a:xfrm>
            <a:off x="11479231" y="-198008"/>
            <a:ext cx="461963" cy="563134"/>
          </a:xfrm>
          <a:prstGeom prst="roundRect">
            <a:avLst>
              <a:gd name="adj" fmla="val 9244"/>
            </a:avLst>
          </a:prstGeom>
          <a:solidFill>
            <a:schemeClr val="bg1"/>
          </a:solidFill>
        </p:spPr>
        <p:txBody>
          <a:bodyPr vert="horz" lIns="91440" tIns="45720" rIns="91440" bIns="43200" rtlCol="0" anchor="b"/>
          <a:lstStyle>
            <a:lvl1pPr algn="ctr">
              <a:defRPr sz="1000">
                <a:solidFill>
                  <a:schemeClr val="tx2"/>
                </a:solidFill>
              </a:defRPr>
            </a:lvl1pPr>
          </a:lstStyle>
          <a:p>
            <a:fld id="{F69CAE4E-E4F4-F540-B523-9F116C7F0B99}" type="slidenum">
              <a:rPr lang="nl-NL" smtClean="0"/>
              <a:pPr/>
              <a:t>‹nr.›</a:t>
            </a:fld>
            <a:endParaRPr lang="nl-NL" dirty="0"/>
          </a:p>
        </p:txBody>
      </p:sp>
      <p:sp>
        <p:nvSpPr>
          <p:cNvPr id="6" name="Tijdelijke aanduiding voor datum 5">
            <a:extLst>
              <a:ext uri="{FF2B5EF4-FFF2-40B4-BE49-F238E27FC236}">
                <a16:creationId xmlns:a16="http://schemas.microsoft.com/office/drawing/2014/main" id="{D0B57ECD-FE67-5C2A-3BFA-0F8F57CAFE63}"/>
              </a:ext>
            </a:extLst>
          </p:cNvPr>
          <p:cNvSpPr>
            <a:spLocks noGrp="1"/>
          </p:cNvSpPr>
          <p:nvPr>
            <p:ph type="dt" sz="half" idx="2"/>
          </p:nvPr>
        </p:nvSpPr>
        <p:spPr>
          <a:xfrm>
            <a:off x="838200" y="6356350"/>
            <a:ext cx="2743200" cy="365125"/>
          </a:xfrm>
          <a:prstGeom prst="rect">
            <a:avLst/>
          </a:prstGeom>
        </p:spPr>
        <p:txBody>
          <a:bodyPr vert="horz" lIns="0" tIns="0" rIns="0" bIns="0" rtlCol="0" anchor="ctr">
            <a:noAutofit/>
          </a:bodyPr>
          <a:lstStyle>
            <a:lvl1pPr algn="l">
              <a:defRPr sz="1200">
                <a:solidFill>
                  <a:schemeClr val="tx1">
                    <a:tint val="82000"/>
                  </a:schemeClr>
                </a:solidFill>
                <a:latin typeface="+mj-lt"/>
              </a:defRPr>
            </a:lvl1pPr>
          </a:lstStyle>
          <a:p>
            <a:endParaRPr lang="nl-NL"/>
          </a:p>
        </p:txBody>
      </p:sp>
      <p:sp>
        <p:nvSpPr>
          <p:cNvPr id="8" name="Rechthoek: afgeronde hoeken 17">
            <a:extLst>
              <a:ext uri="{FF2B5EF4-FFF2-40B4-BE49-F238E27FC236}">
                <a16:creationId xmlns:a16="http://schemas.microsoft.com/office/drawing/2014/main" id="{848AE6B0-0D10-6FAD-A42F-5203D5EE95C6}"/>
              </a:ext>
            </a:extLst>
          </p:cNvPr>
          <p:cNvSpPr/>
          <p:nvPr userDrawn="1"/>
        </p:nvSpPr>
        <p:spPr>
          <a:xfrm>
            <a:off x="3653099" y="-808681"/>
            <a:ext cx="3527668" cy="678292"/>
          </a:xfrm>
          <a:prstGeom prst="roundRect">
            <a:avLst>
              <a:gd name="adj" fmla="val 0"/>
            </a:avLst>
          </a:prstGeom>
          <a:solidFill>
            <a:schemeClr val="accent1"/>
          </a:solidFill>
          <a:ln w="7620" cap="flat">
            <a:solidFill>
              <a:schemeClr val="accent1"/>
            </a:solidFill>
            <a:prstDash val="solid"/>
            <a:miter/>
          </a:ln>
        </p:spPr>
        <p:txBody>
          <a:bodyPr lIns="216000" tIns="90000" rIns="216000" bIns="90000" rtlCol="0" anchor="ctr"/>
          <a:lstStyle/>
          <a:p>
            <a:pPr>
              <a:spcAft>
                <a:spcPts val="600"/>
              </a:spcAft>
            </a:pPr>
            <a:r>
              <a:rPr lang="nl-NL" sz="700" b="1" i="0" u="none" dirty="0">
                <a:solidFill>
                  <a:schemeClr val="tx2"/>
                </a:solidFill>
                <a:latin typeface="Arial" panose="020B0604020202020204" pitchFamily="34" charset="0"/>
                <a:cs typeface="Arial" panose="020B0604020202020204" pitchFamily="34" charset="0"/>
              </a:rPr>
              <a:t>Beeldbank </a:t>
            </a:r>
            <a:r>
              <a:rPr lang="nl-NL" sz="700" b="0" i="0" u="none" dirty="0">
                <a:solidFill>
                  <a:schemeClr val="tx2"/>
                </a:solidFill>
                <a:latin typeface="Arial" panose="020B0604020202020204" pitchFamily="34" charset="0"/>
                <a:cs typeface="Arial" panose="020B0604020202020204" pitchFamily="34" charset="0"/>
              </a:rPr>
              <a:t>Ga </a:t>
            </a:r>
            <a:r>
              <a:rPr lang="nl-NL" sz="700" b="0" i="0" u="none" kern="1200" dirty="0">
                <a:solidFill>
                  <a:schemeClr val="tx2"/>
                </a:solidFill>
                <a:latin typeface="Arial" panose="020B0604020202020204" pitchFamily="34" charset="0"/>
                <a:ea typeface="+mn-ea"/>
                <a:cs typeface="Arial" panose="020B0604020202020204" pitchFamily="34" charset="0"/>
              </a:rPr>
              <a:t>naar </a:t>
            </a:r>
            <a:r>
              <a:rPr lang="nl-NL" sz="700" b="0" i="0" u="none" kern="1200" dirty="0">
                <a:solidFill>
                  <a:schemeClr val="tx2"/>
                </a:solidFill>
                <a:latin typeface="Arial" panose="020B0604020202020204" pitchFamily="34" charset="0"/>
                <a:ea typeface="+mn-ea"/>
                <a:cs typeface="Arial" panose="020B0604020202020204" pitchFamily="34" charset="0"/>
                <a:hlinkClick r:id="rId45">
                  <a:extLst>
                    <a:ext uri="{A12FA001-AC4F-418D-AE19-62706E023703}">
                      <ahyp:hlinkClr xmlns:ahyp="http://schemas.microsoft.com/office/drawing/2018/hyperlinkcolor" val="tx"/>
                    </a:ext>
                  </a:extLst>
                </a:hlinkClick>
              </a:rPr>
              <a:t>beeldbank.portaal.nl </a:t>
            </a:r>
            <a:r>
              <a:rPr lang="nl-NL" sz="700" b="0" i="0" u="none" kern="1200" dirty="0">
                <a:solidFill>
                  <a:schemeClr val="tx2"/>
                </a:solidFill>
                <a:latin typeface="Arial" panose="020B0604020202020204" pitchFamily="34" charset="0"/>
                <a:ea typeface="+mn-ea"/>
                <a:cs typeface="Arial" panose="020B0604020202020204" pitchFamily="34" charset="0"/>
              </a:rPr>
              <a:t>en log in met</a:t>
            </a:r>
            <a:r>
              <a:rPr lang="nl-NL" sz="700" b="0" i="0" u="none" dirty="0">
                <a:solidFill>
                  <a:schemeClr val="tx2"/>
                </a:solidFill>
                <a:latin typeface="Arial" panose="020B0604020202020204" pitchFamily="34" charset="0"/>
                <a:cs typeface="Arial" panose="020B0604020202020204" pitchFamily="34" charset="0"/>
              </a:rPr>
              <a:t>:</a:t>
            </a:r>
          </a:p>
          <a:p>
            <a:pPr marL="171450" indent="-171450">
              <a:spcAft>
                <a:spcPts val="200"/>
              </a:spcAft>
              <a:buFontTx/>
              <a:buChar char="-"/>
            </a:pPr>
            <a:r>
              <a:rPr lang="nl-NL" sz="700" b="0" i="0" u="none" dirty="0">
                <a:solidFill>
                  <a:schemeClr val="tx2"/>
                </a:solidFill>
                <a:latin typeface="Arial" panose="020B0604020202020204" pitchFamily="34" charset="0"/>
                <a:cs typeface="Arial" panose="020B0604020202020204" pitchFamily="34" charset="0"/>
              </a:rPr>
              <a:t>Gebruikersnaam: gast</a:t>
            </a:r>
          </a:p>
          <a:p>
            <a:pPr marL="171450" indent="-171450">
              <a:spcAft>
                <a:spcPts val="200"/>
              </a:spcAft>
              <a:buFontTx/>
              <a:buChar char="-"/>
            </a:pPr>
            <a:r>
              <a:rPr lang="nl-NL" sz="700" b="0" i="0" u="none" dirty="0">
                <a:solidFill>
                  <a:schemeClr val="tx2"/>
                </a:solidFill>
                <a:latin typeface="Arial" panose="020B0604020202020204" pitchFamily="34" charset="0"/>
                <a:cs typeface="Arial" panose="020B0604020202020204" pitchFamily="34" charset="0"/>
              </a:rPr>
              <a:t>Wachtwoord: </a:t>
            </a:r>
            <a:r>
              <a:rPr lang="nl-NL" sz="700" b="0" i="0" u="none" dirty="0" err="1">
                <a:solidFill>
                  <a:schemeClr val="tx2"/>
                </a:solidFill>
                <a:latin typeface="Arial" panose="020B0604020202020204" pitchFamily="34" charset="0"/>
                <a:cs typeface="Arial" panose="020B0604020202020204" pitchFamily="34" charset="0"/>
              </a:rPr>
              <a:t>g@st</a:t>
            </a:r>
            <a:endParaRPr lang="nl-NL" sz="1000" b="0" i="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16199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80" r:id="rId4"/>
    <p:sldLayoutId id="2147483660" r:id="rId5"/>
    <p:sldLayoutId id="2147483690" r:id="rId6"/>
    <p:sldLayoutId id="2147483691" r:id="rId7"/>
    <p:sldLayoutId id="2147483692" r:id="rId8"/>
    <p:sldLayoutId id="2147483693" r:id="rId9"/>
    <p:sldLayoutId id="2147483694" r:id="rId10"/>
    <p:sldLayoutId id="2147483697" r:id="rId11"/>
    <p:sldLayoutId id="2147483769" r:id="rId12"/>
    <p:sldLayoutId id="2147483698" r:id="rId13"/>
    <p:sldLayoutId id="2147483717" r:id="rId14"/>
    <p:sldLayoutId id="2147483718" r:id="rId15"/>
    <p:sldLayoutId id="2147483719" r:id="rId16"/>
    <p:sldLayoutId id="2147483651" r:id="rId17"/>
    <p:sldLayoutId id="2147483768" r:id="rId18"/>
    <p:sldLayoutId id="2147483767" r:id="rId19"/>
    <p:sldLayoutId id="2147483650" r:id="rId20"/>
    <p:sldLayoutId id="2147483662" r:id="rId21"/>
    <p:sldLayoutId id="2147483766" r:id="rId22"/>
    <p:sldLayoutId id="2147483701" r:id="rId23"/>
    <p:sldLayoutId id="2147483656" r:id="rId24"/>
    <p:sldLayoutId id="2147483699" r:id="rId25"/>
    <p:sldLayoutId id="2147483720" r:id="rId26"/>
    <p:sldLayoutId id="2147483709" r:id="rId27"/>
    <p:sldLayoutId id="2147483708" r:id="rId28"/>
    <p:sldLayoutId id="2147483657" r:id="rId29"/>
    <p:sldLayoutId id="2147483668" r:id="rId30"/>
    <p:sldLayoutId id="2147483704" r:id="rId31"/>
    <p:sldLayoutId id="2147483705" r:id="rId32"/>
    <p:sldLayoutId id="2147483706" r:id="rId33"/>
    <p:sldLayoutId id="2147483674" r:id="rId34"/>
    <p:sldLayoutId id="2147483673" r:id="rId35"/>
    <p:sldLayoutId id="2147483710" r:id="rId36"/>
    <p:sldLayoutId id="2147483711" r:id="rId37"/>
    <p:sldLayoutId id="2147483675" r:id="rId38"/>
    <p:sldLayoutId id="2147483714" r:id="rId39"/>
    <p:sldLayoutId id="2147483770" r:id="rId40"/>
    <p:sldLayoutId id="2147483713" r:id="rId41"/>
    <p:sldLayoutId id="2147483771" r:id="rId4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0"/>
        </a:spcBef>
        <a:spcAft>
          <a:spcPts val="1000"/>
        </a:spcAft>
        <a:buSzPct val="95000"/>
        <a:buFontTx/>
        <a:buBlip>
          <a:blip r:embed="rId46">
            <a:extLst>
              <a:ext uri="{96DAC541-7B7A-43D3-8B79-37D633B846F1}">
                <asvg:svgBlip xmlns:asvg="http://schemas.microsoft.com/office/drawing/2016/SVG/main" r:embed="rId47"/>
              </a:ext>
            </a:extLst>
          </a:blip>
        </a:buBlip>
        <a:defRPr sz="16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Courier New" panose="02070309020205020404" pitchFamily="49" charset="0"/>
        <a:buChar char="o"/>
        <a:defRPr sz="1400" kern="1200">
          <a:solidFill>
            <a:schemeClr val="tx1"/>
          </a:solidFill>
          <a:latin typeface="+mj-lt"/>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400" kern="1200">
          <a:solidFill>
            <a:schemeClr val="tx1"/>
          </a:solidFill>
          <a:latin typeface="+mj-lt"/>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Wingdings" panose="05000000000000000000" pitchFamily="2" charset="2"/>
        <a:buChar char="v"/>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emf"/><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7CCB989-4A67-CDB0-1725-254AF0D1154D}"/>
              </a:ext>
            </a:extLst>
          </p:cNvPr>
          <p:cNvSpPr>
            <a:spLocks noGrp="1"/>
          </p:cNvSpPr>
          <p:nvPr>
            <p:ph type="ctrTitle"/>
          </p:nvPr>
        </p:nvSpPr>
        <p:spPr/>
        <p:txBody>
          <a:bodyPr/>
          <a:lstStyle/>
          <a:p>
            <a:r>
              <a:rPr lang="nl-NL" dirty="0"/>
              <a:t>Casus Portaal</a:t>
            </a:r>
          </a:p>
        </p:txBody>
      </p:sp>
      <p:sp>
        <p:nvSpPr>
          <p:cNvPr id="7" name="Ondertitel 6">
            <a:extLst>
              <a:ext uri="{FF2B5EF4-FFF2-40B4-BE49-F238E27FC236}">
                <a16:creationId xmlns:a16="http://schemas.microsoft.com/office/drawing/2014/main" id="{349F2556-4F7D-1834-90F0-15005FE9868E}"/>
              </a:ext>
            </a:extLst>
          </p:cNvPr>
          <p:cNvSpPr>
            <a:spLocks noGrp="1"/>
          </p:cNvSpPr>
          <p:nvPr>
            <p:ph type="subTitle" idx="1"/>
          </p:nvPr>
        </p:nvSpPr>
        <p:spPr/>
        <p:txBody>
          <a:bodyPr/>
          <a:lstStyle/>
          <a:p>
            <a:r>
              <a:rPr lang="nl-NL" dirty="0"/>
              <a:t>NOM woningen Nijmegen</a:t>
            </a:r>
          </a:p>
        </p:txBody>
      </p:sp>
    </p:spTree>
    <p:extLst>
      <p:ext uri="{BB962C8B-B14F-4D97-AF65-F5344CB8AC3E}">
        <p14:creationId xmlns:p14="http://schemas.microsoft.com/office/powerpoint/2010/main" val="28418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CBD85-EBAD-8014-F11F-4A698570C93E}"/>
              </a:ext>
            </a:extLst>
          </p:cNvPr>
          <p:cNvSpPr>
            <a:spLocks noGrp="1"/>
          </p:cNvSpPr>
          <p:nvPr>
            <p:ph type="title"/>
          </p:nvPr>
        </p:nvSpPr>
        <p:spPr/>
        <p:txBody>
          <a:bodyPr/>
          <a:lstStyle/>
          <a:p>
            <a:r>
              <a:rPr lang="nl-NL" dirty="0"/>
              <a:t>Meijhorst Nijmegen</a:t>
            </a:r>
            <a:br>
              <a:rPr lang="nl-NL" dirty="0"/>
            </a:br>
            <a:endParaRPr lang="nl-NL" dirty="0"/>
          </a:p>
        </p:txBody>
      </p:sp>
      <p:sp>
        <p:nvSpPr>
          <p:cNvPr id="3" name="Tijdelijke aanduiding voor dianummer 2">
            <a:extLst>
              <a:ext uri="{FF2B5EF4-FFF2-40B4-BE49-F238E27FC236}">
                <a16:creationId xmlns:a16="http://schemas.microsoft.com/office/drawing/2014/main" id="{EAE614A6-017A-B837-7665-284C6E83B5F9}"/>
              </a:ext>
            </a:extLst>
          </p:cNvPr>
          <p:cNvSpPr>
            <a:spLocks noGrp="1"/>
          </p:cNvSpPr>
          <p:nvPr>
            <p:ph type="sldNum" sz="quarter" idx="14"/>
          </p:nvPr>
        </p:nvSpPr>
        <p:spPr/>
        <p:txBody>
          <a:bodyPr/>
          <a:lstStyle/>
          <a:p>
            <a:fld id="{F69CAE4E-E4F4-F540-B523-9F116C7F0B99}" type="slidenum">
              <a:rPr lang="nl-NL" noProof="0" smtClean="0"/>
              <a:pPr/>
              <a:t>2</a:t>
            </a:fld>
            <a:endParaRPr lang="nl-NL" noProof="0" dirty="0"/>
          </a:p>
        </p:txBody>
      </p:sp>
      <p:sp>
        <p:nvSpPr>
          <p:cNvPr id="4" name="Tijdelijke aanduiding voor inhoud 3">
            <a:extLst>
              <a:ext uri="{FF2B5EF4-FFF2-40B4-BE49-F238E27FC236}">
                <a16:creationId xmlns:a16="http://schemas.microsoft.com/office/drawing/2014/main" id="{28B250C3-7D62-EE9F-9E9D-FF74E45782FD}"/>
              </a:ext>
            </a:extLst>
          </p:cNvPr>
          <p:cNvSpPr>
            <a:spLocks noGrp="1"/>
          </p:cNvSpPr>
          <p:nvPr>
            <p:ph sz="quarter" idx="15"/>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8" name="Afbeelding 7">
            <a:extLst>
              <a:ext uri="{FF2B5EF4-FFF2-40B4-BE49-F238E27FC236}">
                <a16:creationId xmlns:a16="http://schemas.microsoft.com/office/drawing/2014/main" id="{EC6C3868-63B4-4F5F-CDE4-63ACC2BD3C1B}"/>
              </a:ext>
            </a:extLst>
          </p:cNvPr>
          <p:cNvPicPr>
            <a:picLocks noChangeAspect="1"/>
          </p:cNvPicPr>
          <p:nvPr/>
        </p:nvPicPr>
        <p:blipFill>
          <a:blip r:embed="rId2"/>
          <a:stretch>
            <a:fillRect/>
          </a:stretch>
        </p:blipFill>
        <p:spPr>
          <a:xfrm>
            <a:off x="5007144" y="1966645"/>
            <a:ext cx="3746618" cy="2924710"/>
          </a:xfrm>
          <a:prstGeom prst="rect">
            <a:avLst/>
          </a:prstGeom>
        </p:spPr>
      </p:pic>
      <p:pic>
        <p:nvPicPr>
          <p:cNvPr id="1026" name="Picture 2" descr="NOM Woningen Meijhorst Nijmegen | Kingspan NL">
            <a:extLst>
              <a:ext uri="{FF2B5EF4-FFF2-40B4-BE49-F238E27FC236}">
                <a16:creationId xmlns:a16="http://schemas.microsoft.com/office/drawing/2014/main" id="{331A5BAE-0480-D3FA-9EEB-AAE8B63D1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42" y="1638258"/>
            <a:ext cx="3856182" cy="385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9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F8514-C163-F07C-37A1-CF718463B7E1}"/>
              </a:ext>
            </a:extLst>
          </p:cNvPr>
          <p:cNvSpPr>
            <a:spLocks noGrp="1"/>
          </p:cNvSpPr>
          <p:nvPr>
            <p:ph type="title"/>
          </p:nvPr>
        </p:nvSpPr>
        <p:spPr/>
        <p:txBody>
          <a:bodyPr/>
          <a:lstStyle/>
          <a:p>
            <a:r>
              <a:rPr lang="nl-NL" dirty="0"/>
              <a:t>Situatieschets</a:t>
            </a:r>
          </a:p>
        </p:txBody>
      </p:sp>
      <p:sp>
        <p:nvSpPr>
          <p:cNvPr id="3" name="Tijdelijke aanduiding voor dianummer 2">
            <a:extLst>
              <a:ext uri="{FF2B5EF4-FFF2-40B4-BE49-F238E27FC236}">
                <a16:creationId xmlns:a16="http://schemas.microsoft.com/office/drawing/2014/main" id="{413CC196-7DCD-DB36-E165-C497B68AA726}"/>
              </a:ext>
            </a:extLst>
          </p:cNvPr>
          <p:cNvSpPr>
            <a:spLocks noGrp="1"/>
          </p:cNvSpPr>
          <p:nvPr>
            <p:ph type="sldNum" sz="quarter" idx="14"/>
          </p:nvPr>
        </p:nvSpPr>
        <p:spPr/>
        <p:txBody>
          <a:bodyPr/>
          <a:lstStyle/>
          <a:p>
            <a:fld id="{F69CAE4E-E4F4-F540-B523-9F116C7F0B99}" type="slidenum">
              <a:rPr lang="nl-NL" noProof="0" smtClean="0"/>
              <a:pPr/>
              <a:t>3</a:t>
            </a:fld>
            <a:endParaRPr lang="nl-NL" noProof="0" dirty="0"/>
          </a:p>
        </p:txBody>
      </p:sp>
      <p:sp>
        <p:nvSpPr>
          <p:cNvPr id="4" name="Tijdelijke aanduiding voor inhoud 3">
            <a:extLst>
              <a:ext uri="{FF2B5EF4-FFF2-40B4-BE49-F238E27FC236}">
                <a16:creationId xmlns:a16="http://schemas.microsoft.com/office/drawing/2014/main" id="{09644DBC-67AA-47DE-3DCF-72EBC3BC2FF7}"/>
              </a:ext>
            </a:extLst>
          </p:cNvPr>
          <p:cNvSpPr>
            <a:spLocks noGrp="1"/>
          </p:cNvSpPr>
          <p:nvPr>
            <p:ph sz="quarter" idx="15"/>
          </p:nvPr>
        </p:nvSpPr>
        <p:spPr/>
        <p:txBody>
          <a:bodyPr/>
          <a:lstStyle/>
          <a:p>
            <a:r>
              <a:rPr lang="nl-NL" dirty="0"/>
              <a:t>132 woningen bouwjaar 1970</a:t>
            </a:r>
          </a:p>
          <a:p>
            <a:r>
              <a:rPr lang="nl-NL" dirty="0"/>
              <a:t>Renovatie naar NOM vanuit Stroomversnelling in 2017</a:t>
            </a:r>
          </a:p>
          <a:p>
            <a:pPr marL="0" indent="0">
              <a:buNone/>
            </a:pPr>
            <a:endParaRPr lang="nl-NL" dirty="0"/>
          </a:p>
          <a:p>
            <a:r>
              <a:rPr lang="nl-NL" dirty="0"/>
              <a:t>Veel technische klachten, zowel installatie als bouwkundig</a:t>
            </a:r>
          </a:p>
          <a:p>
            <a:r>
              <a:rPr lang="nl-NL" dirty="0"/>
              <a:t>Brandveiligheid </a:t>
            </a:r>
            <a:r>
              <a:rPr lang="nl-NL" dirty="0" err="1"/>
              <a:t>nav</a:t>
            </a:r>
            <a:r>
              <a:rPr lang="nl-NL" dirty="0"/>
              <a:t> brand in Arnhem - Presikhaaf, NOM woningen van dezelfde bouwer</a:t>
            </a:r>
          </a:p>
          <a:p>
            <a:r>
              <a:rPr lang="nl-NL" dirty="0" err="1"/>
              <a:t>Terugleverkosten</a:t>
            </a:r>
            <a:r>
              <a:rPr lang="nl-NL" dirty="0"/>
              <a:t>, EPV en saldering </a:t>
            </a:r>
          </a:p>
          <a:p>
            <a:endParaRPr lang="nl-NL" dirty="0"/>
          </a:p>
          <a:p>
            <a:r>
              <a:rPr lang="nl-NL" dirty="0"/>
              <a:t>Zeer mondige en ontevreden huurders</a:t>
            </a:r>
          </a:p>
          <a:p>
            <a:r>
              <a:rPr lang="nl-NL" dirty="0"/>
              <a:t>Actieve Pers en SP</a:t>
            </a:r>
          </a:p>
        </p:txBody>
      </p:sp>
    </p:spTree>
    <p:extLst>
      <p:ext uri="{BB962C8B-B14F-4D97-AF65-F5344CB8AC3E}">
        <p14:creationId xmlns:p14="http://schemas.microsoft.com/office/powerpoint/2010/main" val="104332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3C7A-BBE1-8361-0EF9-0B7340C662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465FC5-9405-E7B1-DCC2-70B132824CB6}"/>
              </a:ext>
            </a:extLst>
          </p:cNvPr>
          <p:cNvSpPr>
            <a:spLocks noGrp="1"/>
          </p:cNvSpPr>
          <p:nvPr>
            <p:ph type="title"/>
          </p:nvPr>
        </p:nvSpPr>
        <p:spPr/>
        <p:txBody>
          <a:bodyPr/>
          <a:lstStyle/>
          <a:p>
            <a:r>
              <a:rPr lang="nl-NL" dirty="0"/>
              <a:t>Vragen</a:t>
            </a:r>
          </a:p>
        </p:txBody>
      </p:sp>
      <p:sp>
        <p:nvSpPr>
          <p:cNvPr id="3" name="Tijdelijke aanduiding voor dianummer 2">
            <a:extLst>
              <a:ext uri="{FF2B5EF4-FFF2-40B4-BE49-F238E27FC236}">
                <a16:creationId xmlns:a16="http://schemas.microsoft.com/office/drawing/2014/main" id="{3BD7549D-E391-E889-2F72-03248C4E72D2}"/>
              </a:ext>
            </a:extLst>
          </p:cNvPr>
          <p:cNvSpPr>
            <a:spLocks noGrp="1"/>
          </p:cNvSpPr>
          <p:nvPr>
            <p:ph type="sldNum" sz="quarter" idx="14"/>
          </p:nvPr>
        </p:nvSpPr>
        <p:spPr/>
        <p:txBody>
          <a:bodyPr/>
          <a:lstStyle/>
          <a:p>
            <a:fld id="{F69CAE4E-E4F4-F540-B523-9F116C7F0B99}" type="slidenum">
              <a:rPr lang="nl-NL" noProof="0" smtClean="0"/>
              <a:pPr/>
              <a:t>4</a:t>
            </a:fld>
            <a:endParaRPr lang="nl-NL" noProof="0" dirty="0"/>
          </a:p>
        </p:txBody>
      </p:sp>
      <p:sp>
        <p:nvSpPr>
          <p:cNvPr id="4" name="Tijdelijke aanduiding voor inhoud 3">
            <a:extLst>
              <a:ext uri="{FF2B5EF4-FFF2-40B4-BE49-F238E27FC236}">
                <a16:creationId xmlns:a16="http://schemas.microsoft.com/office/drawing/2014/main" id="{E9CB7540-0813-E78A-D0F9-B6EA11835547}"/>
              </a:ext>
            </a:extLst>
          </p:cNvPr>
          <p:cNvSpPr>
            <a:spLocks noGrp="1"/>
          </p:cNvSpPr>
          <p:nvPr>
            <p:ph sz="quarter" idx="15"/>
          </p:nvPr>
        </p:nvSpPr>
        <p:spPr/>
        <p:txBody>
          <a:bodyPr/>
          <a:lstStyle/>
          <a:p>
            <a:pPr marL="0" indent="0">
              <a:buNone/>
            </a:pPr>
            <a:endParaRPr lang="nl-NL" dirty="0"/>
          </a:p>
          <a:p>
            <a:pPr marL="0" indent="0">
              <a:buNone/>
            </a:pPr>
            <a:r>
              <a:rPr lang="nl-NL" b="1" dirty="0"/>
              <a:t>Huidig</a:t>
            </a:r>
          </a:p>
          <a:p>
            <a:pPr marL="0" indent="0">
              <a:buNone/>
            </a:pPr>
            <a:r>
              <a:rPr lang="nl-NL" dirty="0"/>
              <a:t>Hoe moeten we als woningcorporatie omgaan met de veranderende omstandigheden </a:t>
            </a:r>
            <a:r>
              <a:rPr lang="nl-NL" dirty="0" err="1"/>
              <a:t>tav</a:t>
            </a:r>
            <a:r>
              <a:rPr lang="nl-NL" dirty="0"/>
              <a:t> </a:t>
            </a:r>
            <a:r>
              <a:rPr lang="nl-NL" dirty="0" err="1"/>
              <a:t>terugleverkosten</a:t>
            </a:r>
            <a:r>
              <a:rPr lang="nl-NL" dirty="0"/>
              <a:t> </a:t>
            </a:r>
            <a:r>
              <a:rPr lang="nl-NL" dirty="0" err="1"/>
              <a:t>irt</a:t>
            </a:r>
            <a:r>
              <a:rPr lang="nl-NL" dirty="0"/>
              <a:t> woonlasten en het concept NOM?</a:t>
            </a:r>
          </a:p>
          <a:p>
            <a:pPr marL="0" indent="0">
              <a:buNone/>
            </a:pPr>
            <a:endParaRPr lang="nl-NL" b="1" dirty="0"/>
          </a:p>
          <a:p>
            <a:pPr marL="0" indent="0">
              <a:buNone/>
            </a:pPr>
            <a:r>
              <a:rPr lang="nl-NL" b="1" dirty="0"/>
              <a:t>Toekomst</a:t>
            </a:r>
          </a:p>
          <a:p>
            <a:pPr marL="0" indent="0">
              <a:buNone/>
            </a:pPr>
            <a:r>
              <a:rPr lang="nl-NL" dirty="0"/>
              <a:t>Wat is er voor nodig om het NOM concept overeind te houden als de saldering wordt afgeschaft?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885210029"/>
      </p:ext>
    </p:extLst>
  </p:cSld>
  <p:clrMapOvr>
    <a:masterClrMapping/>
  </p:clrMapOvr>
</p:sld>
</file>

<file path=ppt/theme/theme1.xml><?xml version="1.0" encoding="utf-8"?>
<a:theme xmlns:a="http://schemas.openxmlformats.org/drawingml/2006/main" name="Kantoorthema">
  <a:themeElements>
    <a:clrScheme name="Portaal">
      <a:dk1>
        <a:srgbClr val="000000"/>
      </a:dk1>
      <a:lt1>
        <a:srgbClr val="FFFFFF"/>
      </a:lt1>
      <a:dk2>
        <a:srgbClr val="11275E"/>
      </a:dk2>
      <a:lt2>
        <a:srgbClr val="F5EFDF"/>
      </a:lt2>
      <a:accent1>
        <a:srgbClr val="5BC5F2"/>
      </a:accent1>
      <a:accent2>
        <a:srgbClr val="E9530E"/>
      </a:accent2>
      <a:accent3>
        <a:srgbClr val="11275E"/>
      </a:accent3>
      <a:accent4>
        <a:srgbClr val="F5EFDF"/>
      </a:accent4>
      <a:accent5>
        <a:srgbClr val="932B90"/>
      </a:accent5>
      <a:accent6>
        <a:srgbClr val="F9C801"/>
      </a:accent6>
      <a:hlink>
        <a:srgbClr val="5BC5F2"/>
      </a:hlink>
      <a:folHlink>
        <a:srgbClr val="11275E"/>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Presentatie1" id="{6C9221BF-A787-4C28-946D-84CA72591106}" vid="{E79607B3-992B-4E32-9E8B-EEDCD6BF5E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2a560a-0f7f-4a88-ba63-f6f2d669b68c">
      <Terms xmlns="http://schemas.microsoft.com/office/infopath/2007/PartnerControls"/>
    </lcf76f155ced4ddcb4097134ff3c332f>
    <TaxCatchAll xmlns="467c722a-f6f4-4dfe-b0fa-01121142ef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3953E11B51E449BFD3536A0FB25A64" ma:contentTypeVersion="16" ma:contentTypeDescription="Een nieuw document maken." ma:contentTypeScope="" ma:versionID="40c31739281339ed31ace7c220ecac9e">
  <xsd:schema xmlns:xsd="http://www.w3.org/2001/XMLSchema" xmlns:xs="http://www.w3.org/2001/XMLSchema" xmlns:p="http://schemas.microsoft.com/office/2006/metadata/properties" xmlns:ns2="ea2a560a-0f7f-4a88-ba63-f6f2d669b68c" xmlns:ns3="0b6b3523-d54f-4944-bc3a-5c9d3da6f4c6" xmlns:ns4="467c722a-f6f4-4dfe-b0fa-01121142efce" targetNamespace="http://schemas.microsoft.com/office/2006/metadata/properties" ma:root="true" ma:fieldsID="61f276c44deba201d057b949ea5eb458" ns2:_="" ns3:_="" ns4:_="">
    <xsd:import namespace="ea2a560a-0f7f-4a88-ba63-f6f2d669b68c"/>
    <xsd:import namespace="0b6b3523-d54f-4944-bc3a-5c9d3da6f4c6"/>
    <xsd:import namespace="467c722a-f6f4-4dfe-b0fa-01121142ef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a560a-0f7f-4a88-ba63-f6f2d669b6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8b2ad6ac-9556-4ed2-a2f1-30057fc5af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6b3523-d54f-4944-bc3a-5c9d3da6f4c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7c722a-f6f4-4dfe-b0fa-01121142efc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0c5d1bd-2e31-4e9d-9375-3c1cfc6d2e6a}" ma:internalName="TaxCatchAll" ma:showField="CatchAllData" ma:web="0b6b3523-d54f-4944-bc3a-5c9d3da6f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948278-890C-4B7F-A6D8-7A20F9220F38}">
  <ds:schemaRefs>
    <ds:schemaRef ds:uri="467c722a-f6f4-4dfe-b0fa-01121142efce"/>
    <ds:schemaRef ds:uri="0b6b3523-d54f-4944-bc3a-5c9d3da6f4c6"/>
    <ds:schemaRef ds:uri="http://purl.org/dc/terms/"/>
    <ds:schemaRef ds:uri="ea2a560a-0f7f-4a88-ba63-f6f2d669b68c"/>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BC387A1-FBB1-4BA6-AD11-D479704EB20E}">
  <ds:schemaRefs>
    <ds:schemaRef ds:uri="http://schemas.microsoft.com/sharepoint/v3/contenttype/forms"/>
  </ds:schemaRefs>
</ds:datastoreItem>
</file>

<file path=customXml/itemProps3.xml><?xml version="1.0" encoding="utf-8"?>
<ds:datastoreItem xmlns:ds="http://schemas.openxmlformats.org/officeDocument/2006/customXml" ds:itemID="{E88B801A-9437-42B8-8076-E49905B75E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a560a-0f7f-4a88-ba63-f6f2d669b68c"/>
    <ds:schemaRef ds:uri="0b6b3523-d54f-4944-bc3a-5c9d3da6f4c6"/>
    <ds:schemaRef ds:uri="467c722a-f6f4-4dfe-b0fa-01121142ef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PowerPoint-sjabloon Portaal</Template>
  <TotalTime>53</TotalTime>
  <Words>99</Words>
  <Application>Microsoft Macintosh PowerPoint</Application>
  <PresentationFormat>Breedbeeld</PresentationFormat>
  <Paragraphs>30</Paragraphs>
  <Slides>4</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vt:i4>
      </vt:variant>
    </vt:vector>
  </HeadingPairs>
  <TitlesOfParts>
    <vt:vector size="11" baseType="lpstr">
      <vt:lpstr>Aptos</vt:lpstr>
      <vt:lpstr>Arial</vt:lpstr>
      <vt:lpstr>Open Sans</vt:lpstr>
      <vt:lpstr>Wingdings</vt:lpstr>
      <vt:lpstr>Courier New</vt:lpstr>
      <vt:lpstr>Elido Regular</vt:lpstr>
      <vt:lpstr>Kantoorthema</vt:lpstr>
      <vt:lpstr>Casus Portaal</vt:lpstr>
      <vt:lpstr>Meijhorst Nijmegen </vt:lpstr>
      <vt:lpstr>Situatieschets</vt:lpstr>
      <vt:lpstr>Vragen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template Portaal</dc:subject>
  <dc:creator>Houben, Frederique</dc:creator>
  <cp:keywords>Template, ppt, portaal</cp:keywords>
  <dc:description/>
  <cp:lastModifiedBy>Baja Hoedt | Verbouwstromen</cp:lastModifiedBy>
  <cp:revision>2</cp:revision>
  <dcterms:created xsi:type="dcterms:W3CDTF">2025-02-21T14:51:54Z</dcterms:created>
  <dcterms:modified xsi:type="dcterms:W3CDTF">2025-03-03T12:22:48Z</dcterms:modified>
  <cp:category>Huisstijl Portaal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0x010100433953E11B51E449BFD3536A0FB25A64</vt:lpwstr>
  </property>
</Properties>
</file>